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3" r:id="rId3"/>
    <p:sldId id="262" r:id="rId4"/>
    <p:sldId id="263" r:id="rId5"/>
    <p:sldId id="266" r:id="rId6"/>
    <p:sldId id="264" r:id="rId7"/>
    <p:sldId id="267" r:id="rId8"/>
    <p:sldId id="269" r:id="rId9"/>
    <p:sldId id="265" r:id="rId10"/>
    <p:sldId id="270" r:id="rId11"/>
    <p:sldId id="271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33"/>
    <a:srgbClr val="660033"/>
    <a:srgbClr val="F1F7A7"/>
    <a:srgbClr val="6699FF"/>
    <a:srgbClr val="F8FBCD"/>
    <a:srgbClr val="ABD1CA"/>
    <a:srgbClr val="D0EAE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CC26D07-690D-46B3-9EF6-9E619BE8BE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168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48280-9E7D-42AE-9552-51044FC4CE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8" name="Picture 6" descr="Logo XXI A Coruñ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31781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021289"/>
            <a:ext cx="4331295" cy="366521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softEdge rad="12700"/>
          </a:effectLst>
          <a:extLst/>
        </p:spPr>
      </p:pic>
      <p:pic>
        <p:nvPicPr>
          <p:cNvPr id="18435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656" y="441325"/>
            <a:ext cx="2889250" cy="5127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1877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DCD4-2A5B-44FD-B4FD-4A7BD55A8F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5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D5B80-C497-42AF-926C-F9E3E81717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98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0B4C5-6CD1-41BF-9E11-EC3AF5E68C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805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AB47-F1F3-4334-B8AC-3D65C8DAA0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75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88A5-E504-4892-A979-1B0E25F726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63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CFB4F-2A8D-480A-A35B-AEC5680FB8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55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85CDD-26F9-4E5E-A144-CDE3173306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39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A6018-B2C8-426A-A96F-C556A90B75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4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AC064-DAB0-4FA1-B856-2EB4974EFC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10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76346-B244-4A4B-B73C-DD279D57D9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2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F3912D-E8E0-4DCA-93AC-9B03C771D5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351088"/>
            <a:ext cx="7738000" cy="1584176"/>
          </a:xfrm>
          <a:noFill/>
          <a:ln>
            <a:noFill/>
          </a:ln>
          <a:effectLst>
            <a:softEdge rad="63500"/>
          </a:effectLst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990033"/>
                </a:solidFill>
              </a:rPr>
              <a:t>¿Sabemos como han de ser los Servicios de Admisión en las Áreas de </a:t>
            </a:r>
            <a:r>
              <a:rPr lang="es-ES" sz="3200" dirty="0">
                <a:solidFill>
                  <a:srgbClr val="990033"/>
                </a:solidFill>
              </a:rPr>
              <a:t>g</a:t>
            </a:r>
            <a:r>
              <a:rPr lang="es-ES" sz="3200" dirty="0" smtClean="0">
                <a:solidFill>
                  <a:srgbClr val="990033"/>
                </a:solidFill>
              </a:rPr>
              <a:t>estión </a:t>
            </a:r>
            <a:r>
              <a:rPr lang="es-ES" sz="3200" dirty="0">
                <a:solidFill>
                  <a:srgbClr val="990033"/>
                </a:solidFill>
              </a:rPr>
              <a:t>i</a:t>
            </a:r>
            <a:r>
              <a:rPr lang="es-ES" sz="3200" dirty="0" smtClean="0">
                <a:solidFill>
                  <a:srgbClr val="990033"/>
                </a:solidFill>
              </a:rPr>
              <a:t>ntegrada?</a:t>
            </a:r>
          </a:p>
        </p:txBody>
      </p:sp>
      <p:sp>
        <p:nvSpPr>
          <p:cNvPr id="2055" name="AutoShape 9"/>
          <p:cNvSpPr>
            <a:spLocks noChangeAspect="1" noChangeArrowheads="1" noTextEdit="1"/>
          </p:cNvSpPr>
          <p:nvPr/>
        </p:nvSpPr>
        <p:spPr bwMode="auto">
          <a:xfrm>
            <a:off x="5508625" y="692150"/>
            <a:ext cx="177958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6" name="Freeform 11"/>
          <p:cNvSpPr>
            <a:spLocks/>
          </p:cNvSpPr>
          <p:nvPr/>
        </p:nvSpPr>
        <p:spPr bwMode="auto">
          <a:xfrm>
            <a:off x="5651500" y="549275"/>
            <a:ext cx="1706563" cy="1654175"/>
          </a:xfrm>
          <a:custGeom>
            <a:avLst/>
            <a:gdLst>
              <a:gd name="T0" fmla="*/ 1106767 w 2151"/>
              <a:gd name="T1" fmla="*/ 114355 h 2083"/>
              <a:gd name="T2" fmla="*/ 1122634 w 2151"/>
              <a:gd name="T3" fmla="*/ 180268 h 2083"/>
              <a:gd name="T4" fmla="*/ 1336847 w 2151"/>
              <a:gd name="T5" fmla="*/ 212033 h 2083"/>
              <a:gd name="T6" fmla="*/ 1283691 w 2151"/>
              <a:gd name="T7" fmla="*/ 300976 h 2083"/>
              <a:gd name="T8" fmla="*/ 1424119 w 2151"/>
              <a:gd name="T9" fmla="*/ 309711 h 2083"/>
              <a:gd name="T10" fmla="*/ 1437607 w 2151"/>
              <a:gd name="T11" fmla="*/ 222357 h 2083"/>
              <a:gd name="T12" fmla="*/ 1573275 w 2151"/>
              <a:gd name="T13" fmla="*/ 168356 h 2083"/>
              <a:gd name="T14" fmla="*/ 1683555 w 2151"/>
              <a:gd name="T15" fmla="*/ 275563 h 2083"/>
              <a:gd name="T16" fmla="*/ 1681968 w 2151"/>
              <a:gd name="T17" fmla="*/ 393889 h 2083"/>
              <a:gd name="T18" fmla="*/ 1647853 w 2151"/>
              <a:gd name="T19" fmla="*/ 585275 h 2083"/>
              <a:gd name="T20" fmla="*/ 1471722 w 2151"/>
              <a:gd name="T21" fmla="*/ 644040 h 2083"/>
              <a:gd name="T22" fmla="*/ 1365409 w 2151"/>
              <a:gd name="T23" fmla="*/ 732983 h 2083"/>
              <a:gd name="T24" fmla="*/ 1261476 w 2151"/>
              <a:gd name="T25" fmla="*/ 720277 h 2083"/>
              <a:gd name="T26" fmla="*/ 1212287 w 2151"/>
              <a:gd name="T27" fmla="*/ 803661 h 2083"/>
              <a:gd name="T28" fmla="*/ 1255129 w 2151"/>
              <a:gd name="T29" fmla="*/ 915633 h 2083"/>
              <a:gd name="T30" fmla="*/ 1409045 w 2151"/>
              <a:gd name="T31" fmla="*/ 874338 h 2083"/>
              <a:gd name="T32" fmla="*/ 1497904 w 2151"/>
              <a:gd name="T33" fmla="*/ 1072871 h 2083"/>
              <a:gd name="T34" fmla="*/ 1382863 w 2151"/>
              <a:gd name="T35" fmla="*/ 1116548 h 2083"/>
              <a:gd name="T36" fmla="*/ 1335261 w 2151"/>
              <a:gd name="T37" fmla="*/ 1176902 h 2083"/>
              <a:gd name="T38" fmla="*/ 1439987 w 2151"/>
              <a:gd name="T39" fmla="*/ 1240433 h 2083"/>
              <a:gd name="T40" fmla="*/ 1631985 w 2151"/>
              <a:gd name="T41" fmla="*/ 1259492 h 2083"/>
              <a:gd name="T42" fmla="*/ 1650233 w 2151"/>
              <a:gd name="T43" fmla="*/ 1409583 h 2083"/>
              <a:gd name="T44" fmla="*/ 1509804 w 2151"/>
              <a:gd name="T45" fmla="*/ 1477878 h 2083"/>
              <a:gd name="T46" fmla="*/ 1397938 w 2151"/>
              <a:gd name="T47" fmla="*/ 1446113 h 2083"/>
              <a:gd name="T48" fmla="*/ 1292418 w 2151"/>
              <a:gd name="T49" fmla="*/ 1407200 h 2083"/>
              <a:gd name="T50" fmla="*/ 1255922 w 2151"/>
              <a:gd name="T51" fmla="*/ 1513614 h 2083"/>
              <a:gd name="T52" fmla="*/ 1114701 w 2151"/>
              <a:gd name="T53" fmla="*/ 1647028 h 2083"/>
              <a:gd name="T54" fmla="*/ 1025842 w 2151"/>
              <a:gd name="T55" fmla="*/ 1496937 h 2083"/>
              <a:gd name="T56" fmla="*/ 958405 w 2151"/>
              <a:gd name="T57" fmla="*/ 1543791 h 2083"/>
              <a:gd name="T58" fmla="*/ 804489 w 2151"/>
              <a:gd name="T59" fmla="*/ 1468348 h 2083"/>
              <a:gd name="T60" fmla="*/ 828290 w 2151"/>
              <a:gd name="T61" fmla="*/ 1283316 h 2083"/>
              <a:gd name="T62" fmla="*/ 902074 w 2151"/>
              <a:gd name="T63" fmla="*/ 1287286 h 2083"/>
              <a:gd name="T64" fmla="*/ 869546 w 2151"/>
              <a:gd name="T65" fmla="*/ 1089548 h 2083"/>
              <a:gd name="T66" fmla="*/ 1024255 w 2151"/>
              <a:gd name="T67" fmla="*/ 1010135 h 2083"/>
              <a:gd name="T68" fmla="*/ 954438 w 2151"/>
              <a:gd name="T69" fmla="*/ 949781 h 2083"/>
              <a:gd name="T70" fmla="*/ 944917 w 2151"/>
              <a:gd name="T71" fmla="*/ 823514 h 2083"/>
              <a:gd name="T72" fmla="*/ 989346 w 2151"/>
              <a:gd name="T73" fmla="*/ 692482 h 2083"/>
              <a:gd name="T74" fmla="*/ 817976 w 2151"/>
              <a:gd name="T75" fmla="*/ 761572 h 2083"/>
              <a:gd name="T76" fmla="*/ 871926 w 2151"/>
              <a:gd name="T77" fmla="*/ 780631 h 2083"/>
              <a:gd name="T78" fmla="*/ 880653 w 2151"/>
              <a:gd name="T79" fmla="*/ 916427 h 2083"/>
              <a:gd name="T80" fmla="*/ 687862 w 2151"/>
              <a:gd name="T81" fmla="*/ 1029988 h 2083"/>
              <a:gd name="T82" fmla="*/ 612490 w 2151"/>
              <a:gd name="T83" fmla="*/ 1033165 h 2083"/>
              <a:gd name="T84" fmla="*/ 531565 w 2151"/>
              <a:gd name="T85" fmla="*/ 1130048 h 2083"/>
              <a:gd name="T86" fmla="*/ 378443 w 2151"/>
              <a:gd name="T87" fmla="*/ 1111783 h 2083"/>
              <a:gd name="T88" fmla="*/ 391930 w 2151"/>
              <a:gd name="T89" fmla="*/ 1018076 h 2083"/>
              <a:gd name="T90" fmla="*/ 342741 w 2151"/>
              <a:gd name="T91" fmla="*/ 958516 h 2083"/>
              <a:gd name="T92" fmla="*/ 216593 w 2151"/>
              <a:gd name="T93" fmla="*/ 1097489 h 2083"/>
              <a:gd name="T94" fmla="*/ 11901 w 2151"/>
              <a:gd name="T95" fmla="*/ 1089548 h 2083"/>
              <a:gd name="T96" fmla="*/ 118214 w 2151"/>
              <a:gd name="T97" fmla="*/ 885456 h 2083"/>
              <a:gd name="T98" fmla="*/ 19835 w 2151"/>
              <a:gd name="T99" fmla="*/ 789366 h 2083"/>
              <a:gd name="T100" fmla="*/ 179304 w 2151"/>
              <a:gd name="T101" fmla="*/ 662305 h 2083"/>
              <a:gd name="T102" fmla="*/ 279270 w 2151"/>
              <a:gd name="T103" fmla="*/ 705983 h 2083"/>
              <a:gd name="T104" fmla="*/ 423666 w 2151"/>
              <a:gd name="T105" fmla="*/ 482038 h 2083"/>
              <a:gd name="T106" fmla="*/ 518078 w 2151"/>
              <a:gd name="T107" fmla="*/ 497126 h 2083"/>
              <a:gd name="T108" fmla="*/ 604556 w 2151"/>
              <a:gd name="T109" fmla="*/ 479655 h 2083"/>
              <a:gd name="T110" fmla="*/ 538706 w 2151"/>
              <a:gd name="T111" fmla="*/ 408183 h 2083"/>
              <a:gd name="T112" fmla="*/ 586309 w 2151"/>
              <a:gd name="T113" fmla="*/ 239033 h 2083"/>
              <a:gd name="T114" fmla="*/ 769580 w 2151"/>
              <a:gd name="T115" fmla="*/ 182650 h 2083"/>
              <a:gd name="T116" fmla="*/ 806075 w 2151"/>
              <a:gd name="T117" fmla="*/ 139767 h 2083"/>
              <a:gd name="T118" fmla="*/ 913182 w 2151"/>
              <a:gd name="T119" fmla="*/ 7941 h 2083"/>
              <a:gd name="T120" fmla="*/ 1070271 w 2151"/>
              <a:gd name="T121" fmla="*/ 15088 h 20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51" h="2083">
                <a:moveTo>
                  <a:pt x="1360" y="24"/>
                </a:moveTo>
                <a:lnTo>
                  <a:pt x="1367" y="29"/>
                </a:lnTo>
                <a:lnTo>
                  <a:pt x="1373" y="34"/>
                </a:lnTo>
                <a:lnTo>
                  <a:pt x="1379" y="40"/>
                </a:lnTo>
                <a:lnTo>
                  <a:pt x="1386" y="45"/>
                </a:lnTo>
                <a:lnTo>
                  <a:pt x="1391" y="52"/>
                </a:lnTo>
                <a:lnTo>
                  <a:pt x="1397" y="58"/>
                </a:lnTo>
                <a:lnTo>
                  <a:pt x="1401" y="64"/>
                </a:lnTo>
                <a:lnTo>
                  <a:pt x="1406" y="72"/>
                </a:lnTo>
                <a:lnTo>
                  <a:pt x="1409" y="85"/>
                </a:lnTo>
                <a:lnTo>
                  <a:pt x="1410" y="98"/>
                </a:lnTo>
                <a:lnTo>
                  <a:pt x="1409" y="111"/>
                </a:lnTo>
                <a:lnTo>
                  <a:pt x="1406" y="122"/>
                </a:lnTo>
                <a:lnTo>
                  <a:pt x="1401" y="134"/>
                </a:lnTo>
                <a:lnTo>
                  <a:pt x="1395" y="144"/>
                </a:lnTo>
                <a:lnTo>
                  <a:pt x="1390" y="155"/>
                </a:lnTo>
                <a:lnTo>
                  <a:pt x="1385" y="166"/>
                </a:lnTo>
                <a:lnTo>
                  <a:pt x="1377" y="174"/>
                </a:lnTo>
                <a:lnTo>
                  <a:pt x="1369" y="180"/>
                </a:lnTo>
                <a:lnTo>
                  <a:pt x="1360" y="185"/>
                </a:lnTo>
                <a:lnTo>
                  <a:pt x="1350" y="191"/>
                </a:lnTo>
                <a:lnTo>
                  <a:pt x="1341" y="197"/>
                </a:lnTo>
                <a:lnTo>
                  <a:pt x="1333" y="204"/>
                </a:lnTo>
                <a:lnTo>
                  <a:pt x="1325" y="211"/>
                </a:lnTo>
                <a:lnTo>
                  <a:pt x="1318" y="220"/>
                </a:lnTo>
                <a:lnTo>
                  <a:pt x="1335" y="230"/>
                </a:lnTo>
                <a:lnTo>
                  <a:pt x="1356" y="230"/>
                </a:lnTo>
                <a:lnTo>
                  <a:pt x="1376" y="229"/>
                </a:lnTo>
                <a:lnTo>
                  <a:pt x="1395" y="228"/>
                </a:lnTo>
                <a:lnTo>
                  <a:pt x="1415" y="227"/>
                </a:lnTo>
                <a:lnTo>
                  <a:pt x="1435" y="225"/>
                </a:lnTo>
                <a:lnTo>
                  <a:pt x="1454" y="223"/>
                </a:lnTo>
                <a:lnTo>
                  <a:pt x="1474" y="222"/>
                </a:lnTo>
                <a:lnTo>
                  <a:pt x="1493" y="221"/>
                </a:lnTo>
                <a:lnTo>
                  <a:pt x="1513" y="220"/>
                </a:lnTo>
                <a:lnTo>
                  <a:pt x="1532" y="219"/>
                </a:lnTo>
                <a:lnTo>
                  <a:pt x="1552" y="219"/>
                </a:lnTo>
                <a:lnTo>
                  <a:pt x="1573" y="219"/>
                </a:lnTo>
                <a:lnTo>
                  <a:pt x="1592" y="220"/>
                </a:lnTo>
                <a:lnTo>
                  <a:pt x="1613" y="221"/>
                </a:lnTo>
                <a:lnTo>
                  <a:pt x="1634" y="223"/>
                </a:lnTo>
                <a:lnTo>
                  <a:pt x="1655" y="227"/>
                </a:lnTo>
                <a:lnTo>
                  <a:pt x="1670" y="236"/>
                </a:lnTo>
                <a:lnTo>
                  <a:pt x="1679" y="250"/>
                </a:lnTo>
                <a:lnTo>
                  <a:pt x="1685" y="267"/>
                </a:lnTo>
                <a:lnTo>
                  <a:pt x="1688" y="286"/>
                </a:lnTo>
                <a:lnTo>
                  <a:pt x="1689" y="296"/>
                </a:lnTo>
                <a:lnTo>
                  <a:pt x="1688" y="305"/>
                </a:lnTo>
                <a:lnTo>
                  <a:pt x="1685" y="314"/>
                </a:lnTo>
                <a:lnTo>
                  <a:pt x="1680" y="323"/>
                </a:lnTo>
                <a:lnTo>
                  <a:pt x="1674" y="331"/>
                </a:lnTo>
                <a:lnTo>
                  <a:pt x="1666" y="335"/>
                </a:lnTo>
                <a:lnTo>
                  <a:pt x="1657" y="339"/>
                </a:lnTo>
                <a:lnTo>
                  <a:pt x="1647" y="340"/>
                </a:lnTo>
                <a:lnTo>
                  <a:pt x="1637" y="342"/>
                </a:lnTo>
                <a:lnTo>
                  <a:pt x="1628" y="346"/>
                </a:lnTo>
                <a:lnTo>
                  <a:pt x="1620" y="350"/>
                </a:lnTo>
                <a:lnTo>
                  <a:pt x="1613" y="358"/>
                </a:lnTo>
                <a:lnTo>
                  <a:pt x="1614" y="371"/>
                </a:lnTo>
                <a:lnTo>
                  <a:pt x="1618" y="379"/>
                </a:lnTo>
                <a:lnTo>
                  <a:pt x="1625" y="385"/>
                </a:lnTo>
                <a:lnTo>
                  <a:pt x="1634" y="387"/>
                </a:lnTo>
                <a:lnTo>
                  <a:pt x="1644" y="389"/>
                </a:lnTo>
                <a:lnTo>
                  <a:pt x="1655" y="390"/>
                </a:lnTo>
                <a:lnTo>
                  <a:pt x="1664" y="393"/>
                </a:lnTo>
                <a:lnTo>
                  <a:pt x="1673" y="396"/>
                </a:lnTo>
                <a:lnTo>
                  <a:pt x="1687" y="395"/>
                </a:lnTo>
                <a:lnTo>
                  <a:pt x="1700" y="394"/>
                </a:lnTo>
                <a:lnTo>
                  <a:pt x="1713" y="394"/>
                </a:lnTo>
                <a:lnTo>
                  <a:pt x="1727" y="394"/>
                </a:lnTo>
                <a:lnTo>
                  <a:pt x="1741" y="394"/>
                </a:lnTo>
                <a:lnTo>
                  <a:pt x="1755" y="394"/>
                </a:lnTo>
                <a:lnTo>
                  <a:pt x="1769" y="394"/>
                </a:lnTo>
                <a:lnTo>
                  <a:pt x="1782" y="393"/>
                </a:lnTo>
                <a:lnTo>
                  <a:pt x="1795" y="390"/>
                </a:lnTo>
                <a:lnTo>
                  <a:pt x="1808" y="388"/>
                </a:lnTo>
                <a:lnTo>
                  <a:pt x="1820" y="385"/>
                </a:lnTo>
                <a:lnTo>
                  <a:pt x="1832" y="380"/>
                </a:lnTo>
                <a:lnTo>
                  <a:pt x="1842" y="373"/>
                </a:lnTo>
                <a:lnTo>
                  <a:pt x="1853" y="365"/>
                </a:lnTo>
                <a:lnTo>
                  <a:pt x="1862" y="356"/>
                </a:lnTo>
                <a:lnTo>
                  <a:pt x="1871" y="344"/>
                </a:lnTo>
                <a:lnTo>
                  <a:pt x="1861" y="339"/>
                </a:lnTo>
                <a:lnTo>
                  <a:pt x="1853" y="332"/>
                </a:lnTo>
                <a:lnTo>
                  <a:pt x="1845" y="324"/>
                </a:lnTo>
                <a:lnTo>
                  <a:pt x="1838" y="316"/>
                </a:lnTo>
                <a:lnTo>
                  <a:pt x="1832" y="306"/>
                </a:lnTo>
                <a:lnTo>
                  <a:pt x="1825" y="297"/>
                </a:lnTo>
                <a:lnTo>
                  <a:pt x="1819" y="289"/>
                </a:lnTo>
                <a:lnTo>
                  <a:pt x="1812" y="280"/>
                </a:lnTo>
                <a:lnTo>
                  <a:pt x="1812" y="260"/>
                </a:lnTo>
                <a:lnTo>
                  <a:pt x="1815" y="242"/>
                </a:lnTo>
                <a:lnTo>
                  <a:pt x="1818" y="225"/>
                </a:lnTo>
                <a:lnTo>
                  <a:pt x="1827" y="210"/>
                </a:lnTo>
                <a:lnTo>
                  <a:pt x="1834" y="206"/>
                </a:lnTo>
                <a:lnTo>
                  <a:pt x="1842" y="205"/>
                </a:lnTo>
                <a:lnTo>
                  <a:pt x="1850" y="204"/>
                </a:lnTo>
                <a:lnTo>
                  <a:pt x="1857" y="204"/>
                </a:lnTo>
                <a:lnTo>
                  <a:pt x="1875" y="205"/>
                </a:lnTo>
                <a:lnTo>
                  <a:pt x="1893" y="206"/>
                </a:lnTo>
                <a:lnTo>
                  <a:pt x="1910" y="207"/>
                </a:lnTo>
                <a:lnTo>
                  <a:pt x="1929" y="208"/>
                </a:lnTo>
                <a:lnTo>
                  <a:pt x="1946" y="210"/>
                </a:lnTo>
                <a:lnTo>
                  <a:pt x="1964" y="211"/>
                </a:lnTo>
                <a:lnTo>
                  <a:pt x="1983" y="212"/>
                </a:lnTo>
                <a:lnTo>
                  <a:pt x="2001" y="213"/>
                </a:lnTo>
                <a:lnTo>
                  <a:pt x="2019" y="214"/>
                </a:lnTo>
                <a:lnTo>
                  <a:pt x="2037" y="215"/>
                </a:lnTo>
                <a:lnTo>
                  <a:pt x="2056" y="218"/>
                </a:lnTo>
                <a:lnTo>
                  <a:pt x="2074" y="219"/>
                </a:lnTo>
                <a:lnTo>
                  <a:pt x="2091" y="221"/>
                </a:lnTo>
                <a:lnTo>
                  <a:pt x="2110" y="223"/>
                </a:lnTo>
                <a:lnTo>
                  <a:pt x="2128" y="226"/>
                </a:lnTo>
                <a:lnTo>
                  <a:pt x="2145" y="229"/>
                </a:lnTo>
                <a:lnTo>
                  <a:pt x="2145" y="248"/>
                </a:lnTo>
                <a:lnTo>
                  <a:pt x="2145" y="268"/>
                </a:lnTo>
                <a:lnTo>
                  <a:pt x="2145" y="289"/>
                </a:lnTo>
                <a:lnTo>
                  <a:pt x="2149" y="309"/>
                </a:lnTo>
                <a:lnTo>
                  <a:pt x="2136" y="328"/>
                </a:lnTo>
                <a:lnTo>
                  <a:pt x="2122" y="347"/>
                </a:lnTo>
                <a:lnTo>
                  <a:pt x="2109" y="365"/>
                </a:lnTo>
                <a:lnTo>
                  <a:pt x="2095" y="384"/>
                </a:lnTo>
                <a:lnTo>
                  <a:pt x="2080" y="401"/>
                </a:lnTo>
                <a:lnTo>
                  <a:pt x="2067" y="419"/>
                </a:lnTo>
                <a:lnTo>
                  <a:pt x="2054" y="439"/>
                </a:lnTo>
                <a:lnTo>
                  <a:pt x="2043" y="458"/>
                </a:lnTo>
                <a:lnTo>
                  <a:pt x="2050" y="464"/>
                </a:lnTo>
                <a:lnTo>
                  <a:pt x="2058" y="468"/>
                </a:lnTo>
                <a:lnTo>
                  <a:pt x="2067" y="470"/>
                </a:lnTo>
                <a:lnTo>
                  <a:pt x="2076" y="472"/>
                </a:lnTo>
                <a:lnTo>
                  <a:pt x="2085" y="475"/>
                </a:lnTo>
                <a:lnTo>
                  <a:pt x="2094" y="477"/>
                </a:lnTo>
                <a:lnTo>
                  <a:pt x="2103" y="482"/>
                </a:lnTo>
                <a:lnTo>
                  <a:pt x="2110" y="488"/>
                </a:lnTo>
                <a:lnTo>
                  <a:pt x="2120" y="496"/>
                </a:lnTo>
                <a:lnTo>
                  <a:pt x="2128" y="506"/>
                </a:lnTo>
                <a:lnTo>
                  <a:pt x="2135" y="516"/>
                </a:lnTo>
                <a:lnTo>
                  <a:pt x="2140" y="528"/>
                </a:lnTo>
                <a:lnTo>
                  <a:pt x="2144" y="540"/>
                </a:lnTo>
                <a:lnTo>
                  <a:pt x="2148" y="553"/>
                </a:lnTo>
                <a:lnTo>
                  <a:pt x="2150" y="566"/>
                </a:lnTo>
                <a:lnTo>
                  <a:pt x="2151" y="578"/>
                </a:lnTo>
                <a:lnTo>
                  <a:pt x="2148" y="599"/>
                </a:lnTo>
                <a:lnTo>
                  <a:pt x="2142" y="620"/>
                </a:lnTo>
                <a:lnTo>
                  <a:pt x="2135" y="641"/>
                </a:lnTo>
                <a:lnTo>
                  <a:pt x="2126" y="661"/>
                </a:lnTo>
                <a:lnTo>
                  <a:pt x="2115" y="682"/>
                </a:lnTo>
                <a:lnTo>
                  <a:pt x="2104" y="702"/>
                </a:lnTo>
                <a:lnTo>
                  <a:pt x="2091" y="720"/>
                </a:lnTo>
                <a:lnTo>
                  <a:pt x="2077" y="737"/>
                </a:lnTo>
                <a:lnTo>
                  <a:pt x="2062" y="755"/>
                </a:lnTo>
                <a:lnTo>
                  <a:pt x="2045" y="771"/>
                </a:lnTo>
                <a:lnTo>
                  <a:pt x="2028" y="786"/>
                </a:lnTo>
                <a:lnTo>
                  <a:pt x="2011" y="798"/>
                </a:lnTo>
                <a:lnTo>
                  <a:pt x="1991" y="810"/>
                </a:lnTo>
                <a:lnTo>
                  <a:pt x="1971" y="820"/>
                </a:lnTo>
                <a:lnTo>
                  <a:pt x="1951" y="828"/>
                </a:lnTo>
                <a:lnTo>
                  <a:pt x="1930" y="835"/>
                </a:lnTo>
                <a:lnTo>
                  <a:pt x="1918" y="836"/>
                </a:lnTo>
                <a:lnTo>
                  <a:pt x="1906" y="836"/>
                </a:lnTo>
                <a:lnTo>
                  <a:pt x="1894" y="834"/>
                </a:lnTo>
                <a:lnTo>
                  <a:pt x="1884" y="831"/>
                </a:lnTo>
                <a:lnTo>
                  <a:pt x="1873" y="825"/>
                </a:lnTo>
                <a:lnTo>
                  <a:pt x="1863" y="818"/>
                </a:lnTo>
                <a:lnTo>
                  <a:pt x="1855" y="811"/>
                </a:lnTo>
                <a:lnTo>
                  <a:pt x="1847" y="802"/>
                </a:lnTo>
                <a:lnTo>
                  <a:pt x="1844" y="794"/>
                </a:lnTo>
                <a:lnTo>
                  <a:pt x="1840" y="785"/>
                </a:lnTo>
                <a:lnTo>
                  <a:pt x="1837" y="776"/>
                </a:lnTo>
                <a:lnTo>
                  <a:pt x="1830" y="771"/>
                </a:lnTo>
                <a:lnTo>
                  <a:pt x="1811" y="785"/>
                </a:lnTo>
                <a:lnTo>
                  <a:pt x="1795" y="801"/>
                </a:lnTo>
                <a:lnTo>
                  <a:pt x="1782" y="818"/>
                </a:lnTo>
                <a:lnTo>
                  <a:pt x="1770" y="836"/>
                </a:lnTo>
                <a:lnTo>
                  <a:pt x="1758" y="855"/>
                </a:lnTo>
                <a:lnTo>
                  <a:pt x="1748" y="874"/>
                </a:lnTo>
                <a:lnTo>
                  <a:pt x="1736" y="894"/>
                </a:lnTo>
                <a:lnTo>
                  <a:pt x="1725" y="912"/>
                </a:lnTo>
                <a:lnTo>
                  <a:pt x="1726" y="919"/>
                </a:lnTo>
                <a:lnTo>
                  <a:pt x="1721" y="923"/>
                </a:lnTo>
                <a:lnTo>
                  <a:pt x="1717" y="926"/>
                </a:lnTo>
                <a:lnTo>
                  <a:pt x="1713" y="931"/>
                </a:lnTo>
                <a:lnTo>
                  <a:pt x="1708" y="931"/>
                </a:lnTo>
                <a:lnTo>
                  <a:pt x="1703" y="930"/>
                </a:lnTo>
                <a:lnTo>
                  <a:pt x="1700" y="926"/>
                </a:lnTo>
                <a:lnTo>
                  <a:pt x="1698" y="920"/>
                </a:lnTo>
                <a:lnTo>
                  <a:pt x="1687" y="917"/>
                </a:lnTo>
                <a:lnTo>
                  <a:pt x="1675" y="914"/>
                </a:lnTo>
                <a:lnTo>
                  <a:pt x="1663" y="911"/>
                </a:lnTo>
                <a:lnTo>
                  <a:pt x="1651" y="909"/>
                </a:lnTo>
                <a:lnTo>
                  <a:pt x="1638" y="908"/>
                </a:lnTo>
                <a:lnTo>
                  <a:pt x="1627" y="908"/>
                </a:lnTo>
                <a:lnTo>
                  <a:pt x="1614" y="907"/>
                </a:lnTo>
                <a:lnTo>
                  <a:pt x="1603" y="907"/>
                </a:lnTo>
                <a:lnTo>
                  <a:pt x="1590" y="907"/>
                </a:lnTo>
                <a:lnTo>
                  <a:pt x="1577" y="908"/>
                </a:lnTo>
                <a:lnTo>
                  <a:pt x="1566" y="908"/>
                </a:lnTo>
                <a:lnTo>
                  <a:pt x="1553" y="909"/>
                </a:lnTo>
                <a:lnTo>
                  <a:pt x="1542" y="910"/>
                </a:lnTo>
                <a:lnTo>
                  <a:pt x="1529" y="911"/>
                </a:lnTo>
                <a:lnTo>
                  <a:pt x="1517" y="911"/>
                </a:lnTo>
                <a:lnTo>
                  <a:pt x="1506" y="912"/>
                </a:lnTo>
                <a:lnTo>
                  <a:pt x="1498" y="929"/>
                </a:lnTo>
                <a:lnTo>
                  <a:pt x="1500" y="946"/>
                </a:lnTo>
                <a:lnTo>
                  <a:pt x="1505" y="967"/>
                </a:lnTo>
                <a:lnTo>
                  <a:pt x="1504" y="987"/>
                </a:lnTo>
                <a:lnTo>
                  <a:pt x="1511" y="992"/>
                </a:lnTo>
                <a:lnTo>
                  <a:pt x="1517" y="998"/>
                </a:lnTo>
                <a:lnTo>
                  <a:pt x="1523" y="1005"/>
                </a:lnTo>
                <a:lnTo>
                  <a:pt x="1528" y="1012"/>
                </a:lnTo>
                <a:lnTo>
                  <a:pt x="1532" y="1020"/>
                </a:lnTo>
                <a:lnTo>
                  <a:pt x="1535" y="1028"/>
                </a:lnTo>
                <a:lnTo>
                  <a:pt x="1537" y="1036"/>
                </a:lnTo>
                <a:lnTo>
                  <a:pt x="1537" y="1045"/>
                </a:lnTo>
                <a:lnTo>
                  <a:pt x="1537" y="1059"/>
                </a:lnTo>
                <a:lnTo>
                  <a:pt x="1534" y="1073"/>
                </a:lnTo>
                <a:lnTo>
                  <a:pt x="1529" y="1085"/>
                </a:lnTo>
                <a:lnTo>
                  <a:pt x="1523" y="1098"/>
                </a:lnTo>
                <a:lnTo>
                  <a:pt x="1520" y="1109"/>
                </a:lnTo>
                <a:lnTo>
                  <a:pt x="1519" y="1122"/>
                </a:lnTo>
                <a:lnTo>
                  <a:pt x="1522" y="1135"/>
                </a:lnTo>
                <a:lnTo>
                  <a:pt x="1531" y="1147"/>
                </a:lnTo>
                <a:lnTo>
                  <a:pt x="1549" y="1152"/>
                </a:lnTo>
                <a:lnTo>
                  <a:pt x="1566" y="1154"/>
                </a:lnTo>
                <a:lnTo>
                  <a:pt x="1582" y="1153"/>
                </a:lnTo>
                <a:lnTo>
                  <a:pt x="1598" y="1150"/>
                </a:lnTo>
                <a:lnTo>
                  <a:pt x="1615" y="1145"/>
                </a:lnTo>
                <a:lnTo>
                  <a:pt x="1632" y="1139"/>
                </a:lnTo>
                <a:lnTo>
                  <a:pt x="1648" y="1135"/>
                </a:lnTo>
                <a:lnTo>
                  <a:pt x="1665" y="1130"/>
                </a:lnTo>
                <a:lnTo>
                  <a:pt x="1676" y="1123"/>
                </a:lnTo>
                <a:lnTo>
                  <a:pt x="1689" y="1115"/>
                </a:lnTo>
                <a:lnTo>
                  <a:pt x="1701" y="1108"/>
                </a:lnTo>
                <a:lnTo>
                  <a:pt x="1712" y="1101"/>
                </a:lnTo>
                <a:lnTo>
                  <a:pt x="1725" y="1096"/>
                </a:lnTo>
                <a:lnTo>
                  <a:pt x="1738" y="1090"/>
                </a:lnTo>
                <a:lnTo>
                  <a:pt x="1750" y="1085"/>
                </a:lnTo>
                <a:lnTo>
                  <a:pt x="1763" y="1083"/>
                </a:lnTo>
                <a:lnTo>
                  <a:pt x="1770" y="1091"/>
                </a:lnTo>
                <a:lnTo>
                  <a:pt x="1776" y="1101"/>
                </a:lnTo>
                <a:lnTo>
                  <a:pt x="1781" y="1112"/>
                </a:lnTo>
                <a:lnTo>
                  <a:pt x="1786" y="1122"/>
                </a:lnTo>
                <a:lnTo>
                  <a:pt x="1791" y="1134"/>
                </a:lnTo>
                <a:lnTo>
                  <a:pt x="1796" y="1144"/>
                </a:lnTo>
                <a:lnTo>
                  <a:pt x="1803" y="1154"/>
                </a:lnTo>
                <a:lnTo>
                  <a:pt x="1811" y="1164"/>
                </a:lnTo>
                <a:lnTo>
                  <a:pt x="1824" y="1183"/>
                </a:lnTo>
                <a:lnTo>
                  <a:pt x="1837" y="1203"/>
                </a:lnTo>
                <a:lnTo>
                  <a:pt x="1848" y="1222"/>
                </a:lnTo>
                <a:lnTo>
                  <a:pt x="1860" y="1243"/>
                </a:lnTo>
                <a:lnTo>
                  <a:pt x="1870" y="1264"/>
                </a:lnTo>
                <a:lnTo>
                  <a:pt x="1879" y="1287"/>
                </a:lnTo>
                <a:lnTo>
                  <a:pt x="1886" y="1309"/>
                </a:lnTo>
                <a:lnTo>
                  <a:pt x="1891" y="1333"/>
                </a:lnTo>
                <a:lnTo>
                  <a:pt x="1888" y="1351"/>
                </a:lnTo>
                <a:lnTo>
                  <a:pt x="1883" y="1369"/>
                </a:lnTo>
                <a:lnTo>
                  <a:pt x="1875" y="1386"/>
                </a:lnTo>
                <a:lnTo>
                  <a:pt x="1865" y="1402"/>
                </a:lnTo>
                <a:lnTo>
                  <a:pt x="1856" y="1409"/>
                </a:lnTo>
                <a:lnTo>
                  <a:pt x="1846" y="1414"/>
                </a:lnTo>
                <a:lnTo>
                  <a:pt x="1834" y="1418"/>
                </a:lnTo>
                <a:lnTo>
                  <a:pt x="1823" y="1421"/>
                </a:lnTo>
                <a:lnTo>
                  <a:pt x="1811" y="1423"/>
                </a:lnTo>
                <a:lnTo>
                  <a:pt x="1800" y="1423"/>
                </a:lnTo>
                <a:lnTo>
                  <a:pt x="1788" y="1422"/>
                </a:lnTo>
                <a:lnTo>
                  <a:pt x="1777" y="1418"/>
                </a:lnTo>
                <a:lnTo>
                  <a:pt x="1769" y="1415"/>
                </a:lnTo>
                <a:lnTo>
                  <a:pt x="1761" y="1412"/>
                </a:lnTo>
                <a:lnTo>
                  <a:pt x="1753" y="1409"/>
                </a:lnTo>
                <a:lnTo>
                  <a:pt x="1743" y="1406"/>
                </a:lnTo>
                <a:lnTo>
                  <a:pt x="1734" y="1404"/>
                </a:lnTo>
                <a:lnTo>
                  <a:pt x="1725" y="1403"/>
                </a:lnTo>
                <a:lnTo>
                  <a:pt x="1716" y="1404"/>
                </a:lnTo>
                <a:lnTo>
                  <a:pt x="1706" y="1408"/>
                </a:lnTo>
                <a:lnTo>
                  <a:pt x="1697" y="1414"/>
                </a:lnTo>
                <a:lnTo>
                  <a:pt x="1690" y="1419"/>
                </a:lnTo>
                <a:lnTo>
                  <a:pt x="1683" y="1427"/>
                </a:lnTo>
                <a:lnTo>
                  <a:pt x="1680" y="1435"/>
                </a:lnTo>
                <a:lnTo>
                  <a:pt x="1676" y="1445"/>
                </a:lnTo>
                <a:lnTo>
                  <a:pt x="1674" y="1455"/>
                </a:lnTo>
                <a:lnTo>
                  <a:pt x="1673" y="1465"/>
                </a:lnTo>
                <a:lnTo>
                  <a:pt x="1673" y="1476"/>
                </a:lnTo>
                <a:lnTo>
                  <a:pt x="1676" y="1478"/>
                </a:lnTo>
                <a:lnTo>
                  <a:pt x="1680" y="1480"/>
                </a:lnTo>
                <a:lnTo>
                  <a:pt x="1683" y="1482"/>
                </a:lnTo>
                <a:lnTo>
                  <a:pt x="1688" y="1483"/>
                </a:lnTo>
                <a:lnTo>
                  <a:pt x="1691" y="1493"/>
                </a:lnTo>
                <a:lnTo>
                  <a:pt x="1696" y="1503"/>
                </a:lnTo>
                <a:lnTo>
                  <a:pt x="1703" y="1513"/>
                </a:lnTo>
                <a:lnTo>
                  <a:pt x="1710" y="1522"/>
                </a:lnTo>
                <a:lnTo>
                  <a:pt x="1719" y="1530"/>
                </a:lnTo>
                <a:lnTo>
                  <a:pt x="1728" y="1538"/>
                </a:lnTo>
                <a:lnTo>
                  <a:pt x="1739" y="1545"/>
                </a:lnTo>
                <a:lnTo>
                  <a:pt x="1749" y="1551"/>
                </a:lnTo>
                <a:lnTo>
                  <a:pt x="1758" y="1554"/>
                </a:lnTo>
                <a:lnTo>
                  <a:pt x="1769" y="1558"/>
                </a:lnTo>
                <a:lnTo>
                  <a:pt x="1780" y="1560"/>
                </a:lnTo>
                <a:lnTo>
                  <a:pt x="1792" y="1562"/>
                </a:lnTo>
                <a:lnTo>
                  <a:pt x="1803" y="1562"/>
                </a:lnTo>
                <a:lnTo>
                  <a:pt x="1815" y="1562"/>
                </a:lnTo>
                <a:lnTo>
                  <a:pt x="1826" y="1560"/>
                </a:lnTo>
                <a:lnTo>
                  <a:pt x="1837" y="1556"/>
                </a:lnTo>
                <a:lnTo>
                  <a:pt x="1850" y="1545"/>
                </a:lnTo>
                <a:lnTo>
                  <a:pt x="1863" y="1530"/>
                </a:lnTo>
                <a:lnTo>
                  <a:pt x="1875" y="1515"/>
                </a:lnTo>
                <a:lnTo>
                  <a:pt x="1886" y="1500"/>
                </a:lnTo>
                <a:lnTo>
                  <a:pt x="1899" y="1486"/>
                </a:lnTo>
                <a:lnTo>
                  <a:pt x="1913" y="1477"/>
                </a:lnTo>
                <a:lnTo>
                  <a:pt x="1929" y="1474"/>
                </a:lnTo>
                <a:lnTo>
                  <a:pt x="1948" y="1476"/>
                </a:lnTo>
                <a:lnTo>
                  <a:pt x="1978" y="1490"/>
                </a:lnTo>
                <a:lnTo>
                  <a:pt x="2004" y="1509"/>
                </a:lnTo>
                <a:lnTo>
                  <a:pt x="2024" y="1532"/>
                </a:lnTo>
                <a:lnTo>
                  <a:pt x="2042" y="1558"/>
                </a:lnTo>
                <a:lnTo>
                  <a:pt x="2057" y="1586"/>
                </a:lnTo>
                <a:lnTo>
                  <a:pt x="2072" y="1615"/>
                </a:lnTo>
                <a:lnTo>
                  <a:pt x="2085" y="1644"/>
                </a:lnTo>
                <a:lnTo>
                  <a:pt x="2102" y="1672"/>
                </a:lnTo>
                <a:lnTo>
                  <a:pt x="2104" y="1682"/>
                </a:lnTo>
                <a:lnTo>
                  <a:pt x="2110" y="1689"/>
                </a:lnTo>
                <a:lnTo>
                  <a:pt x="2115" y="1697"/>
                </a:lnTo>
                <a:lnTo>
                  <a:pt x="2114" y="1707"/>
                </a:lnTo>
                <a:lnTo>
                  <a:pt x="2109" y="1715"/>
                </a:lnTo>
                <a:lnTo>
                  <a:pt x="2103" y="1724"/>
                </a:lnTo>
                <a:lnTo>
                  <a:pt x="2098" y="1733"/>
                </a:lnTo>
                <a:lnTo>
                  <a:pt x="2094" y="1741"/>
                </a:lnTo>
                <a:lnTo>
                  <a:pt x="2089" y="1750"/>
                </a:lnTo>
                <a:lnTo>
                  <a:pt x="2085" y="1758"/>
                </a:lnTo>
                <a:lnTo>
                  <a:pt x="2082" y="1767"/>
                </a:lnTo>
                <a:lnTo>
                  <a:pt x="2080" y="1775"/>
                </a:lnTo>
                <a:lnTo>
                  <a:pt x="2068" y="1780"/>
                </a:lnTo>
                <a:lnTo>
                  <a:pt x="2056" y="1786"/>
                </a:lnTo>
                <a:lnTo>
                  <a:pt x="2044" y="1790"/>
                </a:lnTo>
                <a:lnTo>
                  <a:pt x="2032" y="1796"/>
                </a:lnTo>
                <a:lnTo>
                  <a:pt x="2020" y="1801"/>
                </a:lnTo>
                <a:lnTo>
                  <a:pt x="2008" y="1806"/>
                </a:lnTo>
                <a:lnTo>
                  <a:pt x="1997" y="1812"/>
                </a:lnTo>
                <a:lnTo>
                  <a:pt x="1984" y="1817"/>
                </a:lnTo>
                <a:lnTo>
                  <a:pt x="1973" y="1823"/>
                </a:lnTo>
                <a:lnTo>
                  <a:pt x="1961" y="1828"/>
                </a:lnTo>
                <a:lnTo>
                  <a:pt x="1950" y="1834"/>
                </a:lnTo>
                <a:lnTo>
                  <a:pt x="1938" y="1841"/>
                </a:lnTo>
                <a:lnTo>
                  <a:pt x="1926" y="1847"/>
                </a:lnTo>
                <a:lnTo>
                  <a:pt x="1915" y="1854"/>
                </a:lnTo>
                <a:lnTo>
                  <a:pt x="1903" y="1861"/>
                </a:lnTo>
                <a:lnTo>
                  <a:pt x="1892" y="1868"/>
                </a:lnTo>
                <a:lnTo>
                  <a:pt x="1880" y="1873"/>
                </a:lnTo>
                <a:lnTo>
                  <a:pt x="1869" y="1879"/>
                </a:lnTo>
                <a:lnTo>
                  <a:pt x="1856" y="1884"/>
                </a:lnTo>
                <a:lnTo>
                  <a:pt x="1844" y="1888"/>
                </a:lnTo>
                <a:lnTo>
                  <a:pt x="1831" y="1891"/>
                </a:lnTo>
                <a:lnTo>
                  <a:pt x="1817" y="1892"/>
                </a:lnTo>
                <a:lnTo>
                  <a:pt x="1804" y="1891"/>
                </a:lnTo>
                <a:lnTo>
                  <a:pt x="1791" y="1888"/>
                </a:lnTo>
                <a:lnTo>
                  <a:pt x="1778" y="1878"/>
                </a:lnTo>
                <a:lnTo>
                  <a:pt x="1770" y="1868"/>
                </a:lnTo>
                <a:lnTo>
                  <a:pt x="1764" y="1856"/>
                </a:lnTo>
                <a:lnTo>
                  <a:pt x="1759" y="1841"/>
                </a:lnTo>
                <a:lnTo>
                  <a:pt x="1758" y="1831"/>
                </a:lnTo>
                <a:lnTo>
                  <a:pt x="1762" y="1821"/>
                </a:lnTo>
                <a:lnTo>
                  <a:pt x="1766" y="1811"/>
                </a:lnTo>
                <a:lnTo>
                  <a:pt x="1772" y="1802"/>
                </a:lnTo>
                <a:lnTo>
                  <a:pt x="1777" y="1793"/>
                </a:lnTo>
                <a:lnTo>
                  <a:pt x="1778" y="1783"/>
                </a:lnTo>
                <a:lnTo>
                  <a:pt x="1774" y="1773"/>
                </a:lnTo>
                <a:lnTo>
                  <a:pt x="1766" y="1764"/>
                </a:lnTo>
                <a:lnTo>
                  <a:pt x="1751" y="1759"/>
                </a:lnTo>
                <a:lnTo>
                  <a:pt x="1736" y="1756"/>
                </a:lnTo>
                <a:lnTo>
                  <a:pt x="1720" y="1755"/>
                </a:lnTo>
                <a:lnTo>
                  <a:pt x="1705" y="1755"/>
                </a:lnTo>
                <a:lnTo>
                  <a:pt x="1690" y="1756"/>
                </a:lnTo>
                <a:lnTo>
                  <a:pt x="1674" y="1758"/>
                </a:lnTo>
                <a:lnTo>
                  <a:pt x="1659" y="1762"/>
                </a:lnTo>
                <a:lnTo>
                  <a:pt x="1644" y="1766"/>
                </a:lnTo>
                <a:lnTo>
                  <a:pt x="1629" y="1772"/>
                </a:lnTo>
                <a:lnTo>
                  <a:pt x="1615" y="1778"/>
                </a:lnTo>
                <a:lnTo>
                  <a:pt x="1600" y="1786"/>
                </a:lnTo>
                <a:lnTo>
                  <a:pt x="1587" y="1794"/>
                </a:lnTo>
                <a:lnTo>
                  <a:pt x="1574" y="1803"/>
                </a:lnTo>
                <a:lnTo>
                  <a:pt x="1561" y="1813"/>
                </a:lnTo>
                <a:lnTo>
                  <a:pt x="1549" y="1824"/>
                </a:lnTo>
                <a:lnTo>
                  <a:pt x="1537" y="1835"/>
                </a:lnTo>
                <a:lnTo>
                  <a:pt x="1537" y="1847"/>
                </a:lnTo>
                <a:lnTo>
                  <a:pt x="1541" y="1857"/>
                </a:lnTo>
                <a:lnTo>
                  <a:pt x="1549" y="1864"/>
                </a:lnTo>
                <a:lnTo>
                  <a:pt x="1557" y="1870"/>
                </a:lnTo>
                <a:lnTo>
                  <a:pt x="1566" y="1877"/>
                </a:lnTo>
                <a:lnTo>
                  <a:pt x="1575" y="1884"/>
                </a:lnTo>
                <a:lnTo>
                  <a:pt x="1581" y="1894"/>
                </a:lnTo>
                <a:lnTo>
                  <a:pt x="1583" y="1906"/>
                </a:lnTo>
                <a:lnTo>
                  <a:pt x="1580" y="1922"/>
                </a:lnTo>
                <a:lnTo>
                  <a:pt x="1576" y="1939"/>
                </a:lnTo>
                <a:lnTo>
                  <a:pt x="1570" y="1955"/>
                </a:lnTo>
                <a:lnTo>
                  <a:pt x="1565" y="1970"/>
                </a:lnTo>
                <a:lnTo>
                  <a:pt x="1557" y="1985"/>
                </a:lnTo>
                <a:lnTo>
                  <a:pt x="1546" y="1998"/>
                </a:lnTo>
                <a:lnTo>
                  <a:pt x="1534" y="2009"/>
                </a:lnTo>
                <a:lnTo>
                  <a:pt x="1519" y="2018"/>
                </a:lnTo>
                <a:lnTo>
                  <a:pt x="1502" y="2027"/>
                </a:lnTo>
                <a:lnTo>
                  <a:pt x="1486" y="2035"/>
                </a:lnTo>
                <a:lnTo>
                  <a:pt x="1469" y="2042"/>
                </a:lnTo>
                <a:lnTo>
                  <a:pt x="1453" y="2050"/>
                </a:lnTo>
                <a:lnTo>
                  <a:pt x="1437" y="2057"/>
                </a:lnTo>
                <a:lnTo>
                  <a:pt x="1421" y="2065"/>
                </a:lnTo>
                <a:lnTo>
                  <a:pt x="1405" y="2074"/>
                </a:lnTo>
                <a:lnTo>
                  <a:pt x="1388" y="2083"/>
                </a:lnTo>
                <a:lnTo>
                  <a:pt x="1378" y="2074"/>
                </a:lnTo>
                <a:lnTo>
                  <a:pt x="1371" y="2061"/>
                </a:lnTo>
                <a:lnTo>
                  <a:pt x="1367" y="2047"/>
                </a:lnTo>
                <a:lnTo>
                  <a:pt x="1360" y="2035"/>
                </a:lnTo>
                <a:lnTo>
                  <a:pt x="1353" y="2016"/>
                </a:lnTo>
                <a:lnTo>
                  <a:pt x="1346" y="1999"/>
                </a:lnTo>
                <a:lnTo>
                  <a:pt x="1339" y="1980"/>
                </a:lnTo>
                <a:lnTo>
                  <a:pt x="1331" y="1962"/>
                </a:lnTo>
                <a:lnTo>
                  <a:pt x="1323" y="1945"/>
                </a:lnTo>
                <a:lnTo>
                  <a:pt x="1316" y="1927"/>
                </a:lnTo>
                <a:lnTo>
                  <a:pt x="1308" y="1910"/>
                </a:lnTo>
                <a:lnTo>
                  <a:pt x="1300" y="1893"/>
                </a:lnTo>
                <a:lnTo>
                  <a:pt x="1296" y="1888"/>
                </a:lnTo>
                <a:lnTo>
                  <a:pt x="1293" y="1885"/>
                </a:lnTo>
                <a:lnTo>
                  <a:pt x="1288" y="1880"/>
                </a:lnTo>
                <a:lnTo>
                  <a:pt x="1285" y="1877"/>
                </a:lnTo>
                <a:lnTo>
                  <a:pt x="1280" y="1873"/>
                </a:lnTo>
                <a:lnTo>
                  <a:pt x="1276" y="1871"/>
                </a:lnTo>
                <a:lnTo>
                  <a:pt x="1270" y="1869"/>
                </a:lnTo>
                <a:lnTo>
                  <a:pt x="1265" y="1868"/>
                </a:lnTo>
                <a:lnTo>
                  <a:pt x="1254" y="1872"/>
                </a:lnTo>
                <a:lnTo>
                  <a:pt x="1246" y="1879"/>
                </a:lnTo>
                <a:lnTo>
                  <a:pt x="1241" y="1888"/>
                </a:lnTo>
                <a:lnTo>
                  <a:pt x="1238" y="1899"/>
                </a:lnTo>
                <a:lnTo>
                  <a:pt x="1234" y="1910"/>
                </a:lnTo>
                <a:lnTo>
                  <a:pt x="1229" y="1921"/>
                </a:lnTo>
                <a:lnTo>
                  <a:pt x="1224" y="1931"/>
                </a:lnTo>
                <a:lnTo>
                  <a:pt x="1216" y="1939"/>
                </a:lnTo>
                <a:lnTo>
                  <a:pt x="1208" y="1944"/>
                </a:lnTo>
                <a:lnTo>
                  <a:pt x="1198" y="1949"/>
                </a:lnTo>
                <a:lnTo>
                  <a:pt x="1189" y="1953"/>
                </a:lnTo>
                <a:lnTo>
                  <a:pt x="1179" y="1956"/>
                </a:lnTo>
                <a:lnTo>
                  <a:pt x="1170" y="1957"/>
                </a:lnTo>
                <a:lnTo>
                  <a:pt x="1159" y="1957"/>
                </a:lnTo>
                <a:lnTo>
                  <a:pt x="1149" y="1956"/>
                </a:lnTo>
                <a:lnTo>
                  <a:pt x="1140" y="1952"/>
                </a:lnTo>
                <a:lnTo>
                  <a:pt x="1121" y="1945"/>
                </a:lnTo>
                <a:lnTo>
                  <a:pt x="1104" y="1937"/>
                </a:lnTo>
                <a:lnTo>
                  <a:pt x="1087" y="1926"/>
                </a:lnTo>
                <a:lnTo>
                  <a:pt x="1069" y="1914"/>
                </a:lnTo>
                <a:lnTo>
                  <a:pt x="1053" y="1899"/>
                </a:lnTo>
                <a:lnTo>
                  <a:pt x="1039" y="1884"/>
                </a:lnTo>
                <a:lnTo>
                  <a:pt x="1026" y="1866"/>
                </a:lnTo>
                <a:lnTo>
                  <a:pt x="1014" y="1849"/>
                </a:lnTo>
                <a:lnTo>
                  <a:pt x="1005" y="1833"/>
                </a:lnTo>
                <a:lnTo>
                  <a:pt x="996" y="1816"/>
                </a:lnTo>
                <a:lnTo>
                  <a:pt x="988" y="1797"/>
                </a:lnTo>
                <a:lnTo>
                  <a:pt x="982" y="1778"/>
                </a:lnTo>
                <a:lnTo>
                  <a:pt x="977" y="1758"/>
                </a:lnTo>
                <a:lnTo>
                  <a:pt x="976" y="1739"/>
                </a:lnTo>
                <a:lnTo>
                  <a:pt x="978" y="1719"/>
                </a:lnTo>
                <a:lnTo>
                  <a:pt x="984" y="1699"/>
                </a:lnTo>
                <a:lnTo>
                  <a:pt x="988" y="1686"/>
                </a:lnTo>
                <a:lnTo>
                  <a:pt x="992" y="1671"/>
                </a:lnTo>
                <a:lnTo>
                  <a:pt x="999" y="1658"/>
                </a:lnTo>
                <a:lnTo>
                  <a:pt x="1008" y="1644"/>
                </a:lnTo>
                <a:lnTo>
                  <a:pt x="1019" y="1634"/>
                </a:lnTo>
                <a:lnTo>
                  <a:pt x="1030" y="1623"/>
                </a:lnTo>
                <a:lnTo>
                  <a:pt x="1044" y="1616"/>
                </a:lnTo>
                <a:lnTo>
                  <a:pt x="1058" y="1611"/>
                </a:lnTo>
                <a:lnTo>
                  <a:pt x="1064" y="1611"/>
                </a:lnTo>
                <a:lnTo>
                  <a:pt x="1069" y="1611"/>
                </a:lnTo>
                <a:lnTo>
                  <a:pt x="1074" y="1611"/>
                </a:lnTo>
                <a:lnTo>
                  <a:pt x="1080" y="1612"/>
                </a:lnTo>
                <a:lnTo>
                  <a:pt x="1084" y="1613"/>
                </a:lnTo>
                <a:lnTo>
                  <a:pt x="1090" y="1615"/>
                </a:lnTo>
                <a:lnTo>
                  <a:pt x="1094" y="1618"/>
                </a:lnTo>
                <a:lnTo>
                  <a:pt x="1098" y="1621"/>
                </a:lnTo>
                <a:lnTo>
                  <a:pt x="1105" y="1620"/>
                </a:lnTo>
                <a:lnTo>
                  <a:pt x="1112" y="1621"/>
                </a:lnTo>
                <a:lnTo>
                  <a:pt x="1119" y="1621"/>
                </a:lnTo>
                <a:lnTo>
                  <a:pt x="1125" y="1622"/>
                </a:lnTo>
                <a:lnTo>
                  <a:pt x="1132" y="1622"/>
                </a:lnTo>
                <a:lnTo>
                  <a:pt x="1137" y="1621"/>
                </a:lnTo>
                <a:lnTo>
                  <a:pt x="1143" y="1618"/>
                </a:lnTo>
                <a:lnTo>
                  <a:pt x="1149" y="1613"/>
                </a:lnTo>
                <a:lnTo>
                  <a:pt x="1150" y="1593"/>
                </a:lnTo>
                <a:lnTo>
                  <a:pt x="1145" y="1576"/>
                </a:lnTo>
                <a:lnTo>
                  <a:pt x="1137" y="1560"/>
                </a:lnTo>
                <a:lnTo>
                  <a:pt x="1128" y="1544"/>
                </a:lnTo>
                <a:lnTo>
                  <a:pt x="1117" y="1529"/>
                </a:lnTo>
                <a:lnTo>
                  <a:pt x="1104" y="1514"/>
                </a:lnTo>
                <a:lnTo>
                  <a:pt x="1094" y="1498"/>
                </a:lnTo>
                <a:lnTo>
                  <a:pt x="1085" y="1482"/>
                </a:lnTo>
                <a:lnTo>
                  <a:pt x="1084" y="1455"/>
                </a:lnTo>
                <a:lnTo>
                  <a:pt x="1087" y="1430"/>
                </a:lnTo>
                <a:lnTo>
                  <a:pt x="1088" y="1406"/>
                </a:lnTo>
                <a:lnTo>
                  <a:pt x="1083" y="1379"/>
                </a:lnTo>
                <a:lnTo>
                  <a:pt x="1096" y="1372"/>
                </a:lnTo>
                <a:lnTo>
                  <a:pt x="1108" y="1365"/>
                </a:lnTo>
                <a:lnTo>
                  <a:pt x="1121" y="1359"/>
                </a:lnTo>
                <a:lnTo>
                  <a:pt x="1135" y="1354"/>
                </a:lnTo>
                <a:lnTo>
                  <a:pt x="1148" y="1348"/>
                </a:lnTo>
                <a:lnTo>
                  <a:pt x="1161" y="1342"/>
                </a:lnTo>
                <a:lnTo>
                  <a:pt x="1175" y="1336"/>
                </a:lnTo>
                <a:lnTo>
                  <a:pt x="1188" y="1331"/>
                </a:lnTo>
                <a:lnTo>
                  <a:pt x="1202" y="1324"/>
                </a:lnTo>
                <a:lnTo>
                  <a:pt x="1214" y="1318"/>
                </a:lnTo>
                <a:lnTo>
                  <a:pt x="1228" y="1311"/>
                </a:lnTo>
                <a:lnTo>
                  <a:pt x="1241" y="1304"/>
                </a:lnTo>
                <a:lnTo>
                  <a:pt x="1254" y="1297"/>
                </a:lnTo>
                <a:lnTo>
                  <a:pt x="1266" y="1289"/>
                </a:lnTo>
                <a:lnTo>
                  <a:pt x="1279" y="1281"/>
                </a:lnTo>
                <a:lnTo>
                  <a:pt x="1291" y="1272"/>
                </a:lnTo>
                <a:lnTo>
                  <a:pt x="1293" y="1266"/>
                </a:lnTo>
                <a:lnTo>
                  <a:pt x="1294" y="1262"/>
                </a:lnTo>
                <a:lnTo>
                  <a:pt x="1295" y="1256"/>
                </a:lnTo>
                <a:lnTo>
                  <a:pt x="1295" y="1250"/>
                </a:lnTo>
                <a:lnTo>
                  <a:pt x="1285" y="1245"/>
                </a:lnTo>
                <a:lnTo>
                  <a:pt x="1273" y="1242"/>
                </a:lnTo>
                <a:lnTo>
                  <a:pt x="1261" y="1240"/>
                </a:lnTo>
                <a:lnTo>
                  <a:pt x="1249" y="1237"/>
                </a:lnTo>
                <a:lnTo>
                  <a:pt x="1238" y="1234"/>
                </a:lnTo>
                <a:lnTo>
                  <a:pt x="1227" y="1229"/>
                </a:lnTo>
                <a:lnTo>
                  <a:pt x="1218" y="1222"/>
                </a:lnTo>
                <a:lnTo>
                  <a:pt x="1210" y="1212"/>
                </a:lnTo>
                <a:lnTo>
                  <a:pt x="1211" y="1205"/>
                </a:lnTo>
                <a:lnTo>
                  <a:pt x="1206" y="1200"/>
                </a:lnTo>
                <a:lnTo>
                  <a:pt x="1203" y="1196"/>
                </a:lnTo>
                <a:lnTo>
                  <a:pt x="1208" y="1190"/>
                </a:lnTo>
                <a:lnTo>
                  <a:pt x="1206" y="1173"/>
                </a:lnTo>
                <a:lnTo>
                  <a:pt x="1208" y="1156"/>
                </a:lnTo>
                <a:lnTo>
                  <a:pt x="1210" y="1139"/>
                </a:lnTo>
                <a:lnTo>
                  <a:pt x="1213" y="1123"/>
                </a:lnTo>
                <a:lnTo>
                  <a:pt x="1219" y="1107"/>
                </a:lnTo>
                <a:lnTo>
                  <a:pt x="1226" y="1092"/>
                </a:lnTo>
                <a:lnTo>
                  <a:pt x="1234" y="1077"/>
                </a:lnTo>
                <a:lnTo>
                  <a:pt x="1244" y="1063"/>
                </a:lnTo>
                <a:lnTo>
                  <a:pt x="1236" y="1060"/>
                </a:lnTo>
                <a:lnTo>
                  <a:pt x="1228" y="1058"/>
                </a:lnTo>
                <a:lnTo>
                  <a:pt x="1219" y="1055"/>
                </a:lnTo>
                <a:lnTo>
                  <a:pt x="1211" y="1053"/>
                </a:lnTo>
                <a:lnTo>
                  <a:pt x="1199" y="1046"/>
                </a:lnTo>
                <a:lnTo>
                  <a:pt x="1191" y="1037"/>
                </a:lnTo>
                <a:lnTo>
                  <a:pt x="1187" y="1025"/>
                </a:lnTo>
                <a:lnTo>
                  <a:pt x="1185" y="1013"/>
                </a:lnTo>
                <a:lnTo>
                  <a:pt x="1182" y="1000"/>
                </a:lnTo>
                <a:lnTo>
                  <a:pt x="1180" y="987"/>
                </a:lnTo>
                <a:lnTo>
                  <a:pt x="1176" y="975"/>
                </a:lnTo>
                <a:lnTo>
                  <a:pt x="1170" y="964"/>
                </a:lnTo>
                <a:lnTo>
                  <a:pt x="1172" y="947"/>
                </a:lnTo>
                <a:lnTo>
                  <a:pt x="1178" y="932"/>
                </a:lnTo>
                <a:lnTo>
                  <a:pt x="1188" y="920"/>
                </a:lnTo>
                <a:lnTo>
                  <a:pt x="1199" y="909"/>
                </a:lnTo>
                <a:lnTo>
                  <a:pt x="1213" y="900"/>
                </a:lnTo>
                <a:lnTo>
                  <a:pt x="1227" y="892"/>
                </a:lnTo>
                <a:lnTo>
                  <a:pt x="1241" y="884"/>
                </a:lnTo>
                <a:lnTo>
                  <a:pt x="1255" y="874"/>
                </a:lnTo>
                <a:lnTo>
                  <a:pt x="1247" y="872"/>
                </a:lnTo>
                <a:lnTo>
                  <a:pt x="1239" y="870"/>
                </a:lnTo>
                <a:lnTo>
                  <a:pt x="1229" y="867"/>
                </a:lnTo>
                <a:lnTo>
                  <a:pt x="1221" y="866"/>
                </a:lnTo>
                <a:lnTo>
                  <a:pt x="1212" y="864"/>
                </a:lnTo>
                <a:lnTo>
                  <a:pt x="1203" y="863"/>
                </a:lnTo>
                <a:lnTo>
                  <a:pt x="1194" y="863"/>
                </a:lnTo>
                <a:lnTo>
                  <a:pt x="1185" y="862"/>
                </a:lnTo>
                <a:lnTo>
                  <a:pt x="1102" y="857"/>
                </a:lnTo>
                <a:lnTo>
                  <a:pt x="1092" y="872"/>
                </a:lnTo>
                <a:lnTo>
                  <a:pt x="1082" y="886"/>
                </a:lnTo>
                <a:lnTo>
                  <a:pt x="1070" y="900"/>
                </a:lnTo>
                <a:lnTo>
                  <a:pt x="1059" y="914"/>
                </a:lnTo>
                <a:lnTo>
                  <a:pt x="1049" y="929"/>
                </a:lnTo>
                <a:lnTo>
                  <a:pt x="1039" y="944"/>
                </a:lnTo>
                <a:lnTo>
                  <a:pt x="1031" y="959"/>
                </a:lnTo>
                <a:lnTo>
                  <a:pt x="1027" y="975"/>
                </a:lnTo>
                <a:lnTo>
                  <a:pt x="1031" y="977"/>
                </a:lnTo>
                <a:lnTo>
                  <a:pt x="1037" y="979"/>
                </a:lnTo>
                <a:lnTo>
                  <a:pt x="1042" y="980"/>
                </a:lnTo>
                <a:lnTo>
                  <a:pt x="1047" y="982"/>
                </a:lnTo>
                <a:lnTo>
                  <a:pt x="1053" y="983"/>
                </a:lnTo>
                <a:lnTo>
                  <a:pt x="1058" y="982"/>
                </a:lnTo>
                <a:lnTo>
                  <a:pt x="1064" y="979"/>
                </a:lnTo>
                <a:lnTo>
                  <a:pt x="1068" y="975"/>
                </a:lnTo>
                <a:lnTo>
                  <a:pt x="1074" y="976"/>
                </a:lnTo>
                <a:lnTo>
                  <a:pt x="1079" y="976"/>
                </a:lnTo>
                <a:lnTo>
                  <a:pt x="1084" y="977"/>
                </a:lnTo>
                <a:lnTo>
                  <a:pt x="1089" y="979"/>
                </a:lnTo>
                <a:lnTo>
                  <a:pt x="1095" y="980"/>
                </a:lnTo>
                <a:lnTo>
                  <a:pt x="1099" y="983"/>
                </a:lnTo>
                <a:lnTo>
                  <a:pt x="1104" y="985"/>
                </a:lnTo>
                <a:lnTo>
                  <a:pt x="1108" y="987"/>
                </a:lnTo>
                <a:lnTo>
                  <a:pt x="1107" y="997"/>
                </a:lnTo>
                <a:lnTo>
                  <a:pt x="1103" y="998"/>
                </a:lnTo>
                <a:lnTo>
                  <a:pt x="1095" y="998"/>
                </a:lnTo>
                <a:lnTo>
                  <a:pt x="1088" y="1000"/>
                </a:lnTo>
                <a:lnTo>
                  <a:pt x="1099" y="1014"/>
                </a:lnTo>
                <a:lnTo>
                  <a:pt x="1106" y="1030"/>
                </a:lnTo>
                <a:lnTo>
                  <a:pt x="1111" y="1046"/>
                </a:lnTo>
                <a:lnTo>
                  <a:pt x="1113" y="1062"/>
                </a:lnTo>
                <a:lnTo>
                  <a:pt x="1114" y="1081"/>
                </a:lnTo>
                <a:lnTo>
                  <a:pt x="1114" y="1098"/>
                </a:lnTo>
                <a:lnTo>
                  <a:pt x="1114" y="1116"/>
                </a:lnTo>
                <a:lnTo>
                  <a:pt x="1117" y="1135"/>
                </a:lnTo>
                <a:lnTo>
                  <a:pt x="1110" y="1154"/>
                </a:lnTo>
                <a:lnTo>
                  <a:pt x="1099" y="1173"/>
                </a:lnTo>
                <a:lnTo>
                  <a:pt x="1087" y="1190"/>
                </a:lnTo>
                <a:lnTo>
                  <a:pt x="1073" y="1205"/>
                </a:lnTo>
                <a:lnTo>
                  <a:pt x="1057" y="1220"/>
                </a:lnTo>
                <a:lnTo>
                  <a:pt x="1041" y="1234"/>
                </a:lnTo>
                <a:lnTo>
                  <a:pt x="1024" y="1248"/>
                </a:lnTo>
                <a:lnTo>
                  <a:pt x="1008" y="1262"/>
                </a:lnTo>
                <a:lnTo>
                  <a:pt x="992" y="1271"/>
                </a:lnTo>
                <a:lnTo>
                  <a:pt x="975" y="1280"/>
                </a:lnTo>
                <a:lnTo>
                  <a:pt x="956" y="1289"/>
                </a:lnTo>
                <a:lnTo>
                  <a:pt x="939" y="1296"/>
                </a:lnTo>
                <a:lnTo>
                  <a:pt x="921" y="1302"/>
                </a:lnTo>
                <a:lnTo>
                  <a:pt x="903" y="1305"/>
                </a:lnTo>
                <a:lnTo>
                  <a:pt x="885" y="1303"/>
                </a:lnTo>
                <a:lnTo>
                  <a:pt x="867" y="1297"/>
                </a:lnTo>
                <a:lnTo>
                  <a:pt x="858" y="1290"/>
                </a:lnTo>
                <a:lnTo>
                  <a:pt x="854" y="1281"/>
                </a:lnTo>
                <a:lnTo>
                  <a:pt x="853" y="1270"/>
                </a:lnTo>
                <a:lnTo>
                  <a:pt x="852" y="1258"/>
                </a:lnTo>
                <a:lnTo>
                  <a:pt x="850" y="1248"/>
                </a:lnTo>
                <a:lnTo>
                  <a:pt x="847" y="1240"/>
                </a:lnTo>
                <a:lnTo>
                  <a:pt x="839" y="1235"/>
                </a:lnTo>
                <a:lnTo>
                  <a:pt x="826" y="1236"/>
                </a:lnTo>
                <a:lnTo>
                  <a:pt x="817" y="1244"/>
                </a:lnTo>
                <a:lnTo>
                  <a:pt x="808" y="1252"/>
                </a:lnTo>
                <a:lnTo>
                  <a:pt x="801" y="1262"/>
                </a:lnTo>
                <a:lnTo>
                  <a:pt x="793" y="1271"/>
                </a:lnTo>
                <a:lnTo>
                  <a:pt x="786" y="1281"/>
                </a:lnTo>
                <a:lnTo>
                  <a:pt x="779" y="1291"/>
                </a:lnTo>
                <a:lnTo>
                  <a:pt x="772" y="1301"/>
                </a:lnTo>
                <a:lnTo>
                  <a:pt x="765" y="1310"/>
                </a:lnTo>
                <a:lnTo>
                  <a:pt x="757" y="1323"/>
                </a:lnTo>
                <a:lnTo>
                  <a:pt x="748" y="1335"/>
                </a:lnTo>
                <a:lnTo>
                  <a:pt x="741" y="1348"/>
                </a:lnTo>
                <a:lnTo>
                  <a:pt x="733" y="1362"/>
                </a:lnTo>
                <a:lnTo>
                  <a:pt x="726" y="1376"/>
                </a:lnTo>
                <a:lnTo>
                  <a:pt x="719" y="1389"/>
                </a:lnTo>
                <a:lnTo>
                  <a:pt x="712" y="1403"/>
                </a:lnTo>
                <a:lnTo>
                  <a:pt x="706" y="1417"/>
                </a:lnTo>
                <a:lnTo>
                  <a:pt x="703" y="1418"/>
                </a:lnTo>
                <a:lnTo>
                  <a:pt x="701" y="1421"/>
                </a:lnTo>
                <a:lnTo>
                  <a:pt x="698" y="1424"/>
                </a:lnTo>
                <a:lnTo>
                  <a:pt x="695" y="1425"/>
                </a:lnTo>
                <a:lnTo>
                  <a:pt x="682" y="1424"/>
                </a:lnTo>
                <a:lnTo>
                  <a:pt x="670" y="1423"/>
                </a:lnTo>
                <a:lnTo>
                  <a:pt x="656" y="1422"/>
                </a:lnTo>
                <a:lnTo>
                  <a:pt x="643" y="1421"/>
                </a:lnTo>
                <a:lnTo>
                  <a:pt x="629" y="1419"/>
                </a:lnTo>
                <a:lnTo>
                  <a:pt x="615" y="1418"/>
                </a:lnTo>
                <a:lnTo>
                  <a:pt x="603" y="1417"/>
                </a:lnTo>
                <a:lnTo>
                  <a:pt x="589" y="1416"/>
                </a:lnTo>
                <a:lnTo>
                  <a:pt x="575" y="1415"/>
                </a:lnTo>
                <a:lnTo>
                  <a:pt x="562" y="1414"/>
                </a:lnTo>
                <a:lnTo>
                  <a:pt x="549" y="1412"/>
                </a:lnTo>
                <a:lnTo>
                  <a:pt x="535" y="1410"/>
                </a:lnTo>
                <a:lnTo>
                  <a:pt x="522" y="1409"/>
                </a:lnTo>
                <a:lnTo>
                  <a:pt x="508" y="1407"/>
                </a:lnTo>
                <a:lnTo>
                  <a:pt x="496" y="1404"/>
                </a:lnTo>
                <a:lnTo>
                  <a:pt x="483" y="1402"/>
                </a:lnTo>
                <a:lnTo>
                  <a:pt x="477" y="1400"/>
                </a:lnTo>
                <a:lnTo>
                  <a:pt x="473" y="1397"/>
                </a:lnTo>
                <a:lnTo>
                  <a:pt x="467" y="1395"/>
                </a:lnTo>
                <a:lnTo>
                  <a:pt x="461" y="1392"/>
                </a:lnTo>
                <a:lnTo>
                  <a:pt x="456" y="1387"/>
                </a:lnTo>
                <a:lnTo>
                  <a:pt x="452" y="1382"/>
                </a:lnTo>
                <a:lnTo>
                  <a:pt x="448" y="1378"/>
                </a:lnTo>
                <a:lnTo>
                  <a:pt x="446" y="1372"/>
                </a:lnTo>
                <a:lnTo>
                  <a:pt x="443" y="1361"/>
                </a:lnTo>
                <a:lnTo>
                  <a:pt x="440" y="1348"/>
                </a:lnTo>
                <a:lnTo>
                  <a:pt x="440" y="1335"/>
                </a:lnTo>
                <a:lnTo>
                  <a:pt x="444" y="1323"/>
                </a:lnTo>
                <a:lnTo>
                  <a:pt x="453" y="1308"/>
                </a:lnTo>
                <a:lnTo>
                  <a:pt x="464" y="1296"/>
                </a:lnTo>
                <a:lnTo>
                  <a:pt x="478" y="1288"/>
                </a:lnTo>
                <a:lnTo>
                  <a:pt x="494" y="1282"/>
                </a:lnTo>
                <a:lnTo>
                  <a:pt x="509" y="1276"/>
                </a:lnTo>
                <a:lnTo>
                  <a:pt x="526" y="1270"/>
                </a:lnTo>
                <a:lnTo>
                  <a:pt x="538" y="1262"/>
                </a:lnTo>
                <a:lnTo>
                  <a:pt x="550" y="1250"/>
                </a:lnTo>
                <a:lnTo>
                  <a:pt x="550" y="1245"/>
                </a:lnTo>
                <a:lnTo>
                  <a:pt x="539" y="1238"/>
                </a:lnTo>
                <a:lnTo>
                  <a:pt x="529" y="1233"/>
                </a:lnTo>
                <a:lnTo>
                  <a:pt x="517" y="1227"/>
                </a:lnTo>
                <a:lnTo>
                  <a:pt x="506" y="1222"/>
                </a:lnTo>
                <a:lnTo>
                  <a:pt x="494" y="1218"/>
                </a:lnTo>
                <a:lnTo>
                  <a:pt x="483" y="1214"/>
                </a:lnTo>
                <a:lnTo>
                  <a:pt x="470" y="1212"/>
                </a:lnTo>
                <a:lnTo>
                  <a:pt x="458" y="1210"/>
                </a:lnTo>
                <a:lnTo>
                  <a:pt x="445" y="1209"/>
                </a:lnTo>
                <a:lnTo>
                  <a:pt x="432" y="1207"/>
                </a:lnTo>
                <a:lnTo>
                  <a:pt x="420" y="1209"/>
                </a:lnTo>
                <a:lnTo>
                  <a:pt x="407" y="1209"/>
                </a:lnTo>
                <a:lnTo>
                  <a:pt x="394" y="1211"/>
                </a:lnTo>
                <a:lnTo>
                  <a:pt x="381" y="1212"/>
                </a:lnTo>
                <a:lnTo>
                  <a:pt x="370" y="1215"/>
                </a:lnTo>
                <a:lnTo>
                  <a:pt x="357" y="1219"/>
                </a:lnTo>
                <a:lnTo>
                  <a:pt x="337" y="1233"/>
                </a:lnTo>
                <a:lnTo>
                  <a:pt x="326" y="1251"/>
                </a:lnTo>
                <a:lnTo>
                  <a:pt x="322" y="1272"/>
                </a:lnTo>
                <a:lnTo>
                  <a:pt x="320" y="1295"/>
                </a:lnTo>
                <a:lnTo>
                  <a:pt x="319" y="1319"/>
                </a:lnTo>
                <a:lnTo>
                  <a:pt x="317" y="1342"/>
                </a:lnTo>
                <a:lnTo>
                  <a:pt x="308" y="1362"/>
                </a:lnTo>
                <a:lnTo>
                  <a:pt x="292" y="1379"/>
                </a:lnTo>
                <a:lnTo>
                  <a:pt x="273" y="1382"/>
                </a:lnTo>
                <a:lnTo>
                  <a:pt x="256" y="1384"/>
                </a:lnTo>
                <a:lnTo>
                  <a:pt x="239" y="1386"/>
                </a:lnTo>
                <a:lnTo>
                  <a:pt x="221" y="1386"/>
                </a:lnTo>
                <a:lnTo>
                  <a:pt x="205" y="1386"/>
                </a:lnTo>
                <a:lnTo>
                  <a:pt x="188" y="1385"/>
                </a:lnTo>
                <a:lnTo>
                  <a:pt x="172" y="1384"/>
                </a:lnTo>
                <a:lnTo>
                  <a:pt x="155" y="1381"/>
                </a:lnTo>
                <a:lnTo>
                  <a:pt x="138" y="1380"/>
                </a:lnTo>
                <a:lnTo>
                  <a:pt x="121" y="1378"/>
                </a:lnTo>
                <a:lnTo>
                  <a:pt x="104" y="1376"/>
                </a:lnTo>
                <a:lnTo>
                  <a:pt x="87" y="1374"/>
                </a:lnTo>
                <a:lnTo>
                  <a:pt x="69" y="1373"/>
                </a:lnTo>
                <a:lnTo>
                  <a:pt x="52" y="1372"/>
                </a:lnTo>
                <a:lnTo>
                  <a:pt x="34" y="1372"/>
                </a:lnTo>
                <a:lnTo>
                  <a:pt x="15" y="1372"/>
                </a:lnTo>
                <a:lnTo>
                  <a:pt x="6" y="1354"/>
                </a:lnTo>
                <a:lnTo>
                  <a:pt x="1" y="1332"/>
                </a:lnTo>
                <a:lnTo>
                  <a:pt x="0" y="1311"/>
                </a:lnTo>
                <a:lnTo>
                  <a:pt x="2" y="1291"/>
                </a:lnTo>
                <a:lnTo>
                  <a:pt x="23" y="1271"/>
                </a:lnTo>
                <a:lnTo>
                  <a:pt x="44" y="1251"/>
                </a:lnTo>
                <a:lnTo>
                  <a:pt x="64" y="1230"/>
                </a:lnTo>
                <a:lnTo>
                  <a:pt x="84" y="1211"/>
                </a:lnTo>
                <a:lnTo>
                  <a:pt x="104" y="1191"/>
                </a:lnTo>
                <a:lnTo>
                  <a:pt x="123" y="1170"/>
                </a:lnTo>
                <a:lnTo>
                  <a:pt x="142" y="1150"/>
                </a:lnTo>
                <a:lnTo>
                  <a:pt x="161" y="1127"/>
                </a:lnTo>
                <a:lnTo>
                  <a:pt x="158" y="1121"/>
                </a:lnTo>
                <a:lnTo>
                  <a:pt x="155" y="1117"/>
                </a:lnTo>
                <a:lnTo>
                  <a:pt x="149" y="1115"/>
                </a:lnTo>
                <a:lnTo>
                  <a:pt x="143" y="1114"/>
                </a:lnTo>
                <a:lnTo>
                  <a:pt x="130" y="1116"/>
                </a:lnTo>
                <a:lnTo>
                  <a:pt x="117" y="1119"/>
                </a:lnTo>
                <a:lnTo>
                  <a:pt x="103" y="1120"/>
                </a:lnTo>
                <a:lnTo>
                  <a:pt x="89" y="1120"/>
                </a:lnTo>
                <a:lnTo>
                  <a:pt x="76" y="1119"/>
                </a:lnTo>
                <a:lnTo>
                  <a:pt x="64" y="1115"/>
                </a:lnTo>
                <a:lnTo>
                  <a:pt x="51" y="1109"/>
                </a:lnTo>
                <a:lnTo>
                  <a:pt x="40" y="1101"/>
                </a:lnTo>
                <a:lnTo>
                  <a:pt x="32" y="1086"/>
                </a:lnTo>
                <a:lnTo>
                  <a:pt x="25" y="1071"/>
                </a:lnTo>
                <a:lnTo>
                  <a:pt x="20" y="1055"/>
                </a:lnTo>
                <a:lnTo>
                  <a:pt x="17" y="1039"/>
                </a:lnTo>
                <a:lnTo>
                  <a:pt x="21" y="1017"/>
                </a:lnTo>
                <a:lnTo>
                  <a:pt x="25" y="994"/>
                </a:lnTo>
                <a:lnTo>
                  <a:pt x="32" y="972"/>
                </a:lnTo>
                <a:lnTo>
                  <a:pt x="43" y="952"/>
                </a:lnTo>
                <a:lnTo>
                  <a:pt x="40" y="949"/>
                </a:lnTo>
                <a:lnTo>
                  <a:pt x="54" y="933"/>
                </a:lnTo>
                <a:lnTo>
                  <a:pt x="69" y="916"/>
                </a:lnTo>
                <a:lnTo>
                  <a:pt x="84" y="900"/>
                </a:lnTo>
                <a:lnTo>
                  <a:pt x="100" y="884"/>
                </a:lnTo>
                <a:lnTo>
                  <a:pt x="118" y="869"/>
                </a:lnTo>
                <a:lnTo>
                  <a:pt x="135" y="856"/>
                </a:lnTo>
                <a:lnTo>
                  <a:pt x="155" y="844"/>
                </a:lnTo>
                <a:lnTo>
                  <a:pt x="174" y="835"/>
                </a:lnTo>
                <a:lnTo>
                  <a:pt x="188" y="832"/>
                </a:lnTo>
                <a:lnTo>
                  <a:pt x="201" y="831"/>
                </a:lnTo>
                <a:lnTo>
                  <a:pt x="213" y="832"/>
                </a:lnTo>
                <a:lnTo>
                  <a:pt x="226" y="834"/>
                </a:lnTo>
                <a:lnTo>
                  <a:pt x="239" y="838"/>
                </a:lnTo>
                <a:lnTo>
                  <a:pt x="250" y="842"/>
                </a:lnTo>
                <a:lnTo>
                  <a:pt x="261" y="849"/>
                </a:lnTo>
                <a:lnTo>
                  <a:pt x="272" y="857"/>
                </a:lnTo>
                <a:lnTo>
                  <a:pt x="277" y="864"/>
                </a:lnTo>
                <a:lnTo>
                  <a:pt x="280" y="871"/>
                </a:lnTo>
                <a:lnTo>
                  <a:pt x="284" y="879"/>
                </a:lnTo>
                <a:lnTo>
                  <a:pt x="288" y="887"/>
                </a:lnTo>
                <a:lnTo>
                  <a:pt x="292" y="894"/>
                </a:lnTo>
                <a:lnTo>
                  <a:pt x="297" y="900"/>
                </a:lnTo>
                <a:lnTo>
                  <a:pt x="305" y="902"/>
                </a:lnTo>
                <a:lnTo>
                  <a:pt x="315" y="903"/>
                </a:lnTo>
                <a:lnTo>
                  <a:pt x="329" y="903"/>
                </a:lnTo>
                <a:lnTo>
                  <a:pt x="341" y="897"/>
                </a:lnTo>
                <a:lnTo>
                  <a:pt x="352" y="889"/>
                </a:lnTo>
                <a:lnTo>
                  <a:pt x="361" y="879"/>
                </a:lnTo>
                <a:lnTo>
                  <a:pt x="370" y="866"/>
                </a:lnTo>
                <a:lnTo>
                  <a:pt x="377" y="854"/>
                </a:lnTo>
                <a:lnTo>
                  <a:pt x="385" y="842"/>
                </a:lnTo>
                <a:lnTo>
                  <a:pt x="392" y="831"/>
                </a:lnTo>
                <a:lnTo>
                  <a:pt x="407" y="805"/>
                </a:lnTo>
                <a:lnTo>
                  <a:pt x="422" y="779"/>
                </a:lnTo>
                <a:lnTo>
                  <a:pt x="436" y="753"/>
                </a:lnTo>
                <a:lnTo>
                  <a:pt x="451" y="728"/>
                </a:lnTo>
                <a:lnTo>
                  <a:pt x="466" y="702"/>
                </a:lnTo>
                <a:lnTo>
                  <a:pt x="481" y="676"/>
                </a:lnTo>
                <a:lnTo>
                  <a:pt x="497" y="651"/>
                </a:lnTo>
                <a:lnTo>
                  <a:pt x="514" y="626"/>
                </a:lnTo>
                <a:lnTo>
                  <a:pt x="523" y="616"/>
                </a:lnTo>
                <a:lnTo>
                  <a:pt x="534" y="607"/>
                </a:lnTo>
                <a:lnTo>
                  <a:pt x="545" y="598"/>
                </a:lnTo>
                <a:lnTo>
                  <a:pt x="558" y="591"/>
                </a:lnTo>
                <a:lnTo>
                  <a:pt x="569" y="585"/>
                </a:lnTo>
                <a:lnTo>
                  <a:pt x="582" y="582"/>
                </a:lnTo>
                <a:lnTo>
                  <a:pt x="596" y="581"/>
                </a:lnTo>
                <a:lnTo>
                  <a:pt x="608" y="584"/>
                </a:lnTo>
                <a:lnTo>
                  <a:pt x="619" y="590"/>
                </a:lnTo>
                <a:lnTo>
                  <a:pt x="629" y="593"/>
                </a:lnTo>
                <a:lnTo>
                  <a:pt x="636" y="599"/>
                </a:lnTo>
                <a:lnTo>
                  <a:pt x="636" y="611"/>
                </a:lnTo>
                <a:lnTo>
                  <a:pt x="637" y="616"/>
                </a:lnTo>
                <a:lnTo>
                  <a:pt x="642" y="620"/>
                </a:lnTo>
                <a:lnTo>
                  <a:pt x="648" y="621"/>
                </a:lnTo>
                <a:lnTo>
                  <a:pt x="653" y="622"/>
                </a:lnTo>
                <a:lnTo>
                  <a:pt x="653" y="626"/>
                </a:lnTo>
                <a:lnTo>
                  <a:pt x="653" y="630"/>
                </a:lnTo>
                <a:lnTo>
                  <a:pt x="652" y="634"/>
                </a:lnTo>
                <a:lnTo>
                  <a:pt x="649" y="636"/>
                </a:lnTo>
                <a:lnTo>
                  <a:pt x="652" y="643"/>
                </a:lnTo>
                <a:lnTo>
                  <a:pt x="656" y="647"/>
                </a:lnTo>
                <a:lnTo>
                  <a:pt x="661" y="650"/>
                </a:lnTo>
                <a:lnTo>
                  <a:pt x="667" y="652"/>
                </a:lnTo>
                <a:lnTo>
                  <a:pt x="673" y="653"/>
                </a:lnTo>
                <a:lnTo>
                  <a:pt x="680" y="653"/>
                </a:lnTo>
                <a:lnTo>
                  <a:pt x="686" y="653"/>
                </a:lnTo>
                <a:lnTo>
                  <a:pt x="693" y="653"/>
                </a:lnTo>
                <a:lnTo>
                  <a:pt x="713" y="646"/>
                </a:lnTo>
                <a:lnTo>
                  <a:pt x="732" y="635"/>
                </a:lnTo>
                <a:lnTo>
                  <a:pt x="748" y="621"/>
                </a:lnTo>
                <a:lnTo>
                  <a:pt x="762" y="604"/>
                </a:lnTo>
                <a:lnTo>
                  <a:pt x="774" y="586"/>
                </a:lnTo>
                <a:lnTo>
                  <a:pt x="786" y="567"/>
                </a:lnTo>
                <a:lnTo>
                  <a:pt x="796" y="548"/>
                </a:lnTo>
                <a:lnTo>
                  <a:pt x="805" y="530"/>
                </a:lnTo>
                <a:lnTo>
                  <a:pt x="805" y="517"/>
                </a:lnTo>
                <a:lnTo>
                  <a:pt x="805" y="503"/>
                </a:lnTo>
                <a:lnTo>
                  <a:pt x="801" y="492"/>
                </a:lnTo>
                <a:lnTo>
                  <a:pt x="788" y="486"/>
                </a:lnTo>
                <a:lnTo>
                  <a:pt x="773" y="492"/>
                </a:lnTo>
                <a:lnTo>
                  <a:pt x="757" y="500"/>
                </a:lnTo>
                <a:lnTo>
                  <a:pt x="741" y="507"/>
                </a:lnTo>
                <a:lnTo>
                  <a:pt x="725" y="514"/>
                </a:lnTo>
                <a:lnTo>
                  <a:pt x="709" y="518"/>
                </a:lnTo>
                <a:lnTo>
                  <a:pt x="693" y="518"/>
                </a:lnTo>
                <a:lnTo>
                  <a:pt x="679" y="514"/>
                </a:lnTo>
                <a:lnTo>
                  <a:pt x="665" y="502"/>
                </a:lnTo>
                <a:lnTo>
                  <a:pt x="661" y="485"/>
                </a:lnTo>
                <a:lnTo>
                  <a:pt x="663" y="469"/>
                </a:lnTo>
                <a:lnTo>
                  <a:pt x="664" y="452"/>
                </a:lnTo>
                <a:lnTo>
                  <a:pt x="659" y="433"/>
                </a:lnTo>
                <a:lnTo>
                  <a:pt x="665" y="420"/>
                </a:lnTo>
                <a:lnTo>
                  <a:pt x="672" y="409"/>
                </a:lnTo>
                <a:lnTo>
                  <a:pt x="676" y="396"/>
                </a:lnTo>
                <a:lnTo>
                  <a:pt x="681" y="384"/>
                </a:lnTo>
                <a:lnTo>
                  <a:pt x="691" y="370"/>
                </a:lnTo>
                <a:lnTo>
                  <a:pt x="702" y="356"/>
                </a:lnTo>
                <a:lnTo>
                  <a:pt x="711" y="342"/>
                </a:lnTo>
                <a:lnTo>
                  <a:pt x="720" y="328"/>
                </a:lnTo>
                <a:lnTo>
                  <a:pt x="729" y="314"/>
                </a:lnTo>
                <a:lnTo>
                  <a:pt x="739" y="301"/>
                </a:lnTo>
                <a:lnTo>
                  <a:pt x="747" y="287"/>
                </a:lnTo>
                <a:lnTo>
                  <a:pt x="755" y="273"/>
                </a:lnTo>
                <a:lnTo>
                  <a:pt x="772" y="250"/>
                </a:lnTo>
                <a:lnTo>
                  <a:pt x="790" y="237"/>
                </a:lnTo>
                <a:lnTo>
                  <a:pt x="812" y="233"/>
                </a:lnTo>
                <a:lnTo>
                  <a:pt x="834" y="231"/>
                </a:lnTo>
                <a:lnTo>
                  <a:pt x="858" y="234"/>
                </a:lnTo>
                <a:lnTo>
                  <a:pt x="884" y="236"/>
                </a:lnTo>
                <a:lnTo>
                  <a:pt x="909" y="235"/>
                </a:lnTo>
                <a:lnTo>
                  <a:pt x="935" y="229"/>
                </a:lnTo>
                <a:lnTo>
                  <a:pt x="941" y="230"/>
                </a:lnTo>
                <a:lnTo>
                  <a:pt x="949" y="231"/>
                </a:lnTo>
                <a:lnTo>
                  <a:pt x="956" y="231"/>
                </a:lnTo>
                <a:lnTo>
                  <a:pt x="963" y="231"/>
                </a:lnTo>
                <a:lnTo>
                  <a:pt x="970" y="230"/>
                </a:lnTo>
                <a:lnTo>
                  <a:pt x="977" y="229"/>
                </a:lnTo>
                <a:lnTo>
                  <a:pt x="984" y="228"/>
                </a:lnTo>
                <a:lnTo>
                  <a:pt x="991" y="227"/>
                </a:lnTo>
                <a:lnTo>
                  <a:pt x="998" y="229"/>
                </a:lnTo>
                <a:lnTo>
                  <a:pt x="1005" y="229"/>
                </a:lnTo>
                <a:lnTo>
                  <a:pt x="1011" y="229"/>
                </a:lnTo>
                <a:lnTo>
                  <a:pt x="1017" y="228"/>
                </a:lnTo>
                <a:lnTo>
                  <a:pt x="1023" y="227"/>
                </a:lnTo>
                <a:lnTo>
                  <a:pt x="1029" y="226"/>
                </a:lnTo>
                <a:lnTo>
                  <a:pt x="1036" y="225"/>
                </a:lnTo>
                <a:lnTo>
                  <a:pt x="1042" y="223"/>
                </a:lnTo>
                <a:lnTo>
                  <a:pt x="1034" y="212"/>
                </a:lnTo>
                <a:lnTo>
                  <a:pt x="1029" y="199"/>
                </a:lnTo>
                <a:lnTo>
                  <a:pt x="1026" y="188"/>
                </a:lnTo>
                <a:lnTo>
                  <a:pt x="1016" y="176"/>
                </a:lnTo>
                <a:lnTo>
                  <a:pt x="1015" y="154"/>
                </a:lnTo>
                <a:lnTo>
                  <a:pt x="1019" y="131"/>
                </a:lnTo>
                <a:lnTo>
                  <a:pt x="1024" y="111"/>
                </a:lnTo>
                <a:lnTo>
                  <a:pt x="1034" y="91"/>
                </a:lnTo>
                <a:lnTo>
                  <a:pt x="1046" y="72"/>
                </a:lnTo>
                <a:lnTo>
                  <a:pt x="1061" y="56"/>
                </a:lnTo>
                <a:lnTo>
                  <a:pt x="1079" y="43"/>
                </a:lnTo>
                <a:lnTo>
                  <a:pt x="1098" y="31"/>
                </a:lnTo>
                <a:lnTo>
                  <a:pt x="1105" y="28"/>
                </a:lnTo>
                <a:lnTo>
                  <a:pt x="1113" y="24"/>
                </a:lnTo>
                <a:lnTo>
                  <a:pt x="1120" y="22"/>
                </a:lnTo>
                <a:lnTo>
                  <a:pt x="1127" y="18"/>
                </a:lnTo>
                <a:lnTo>
                  <a:pt x="1135" y="15"/>
                </a:lnTo>
                <a:lnTo>
                  <a:pt x="1143" y="13"/>
                </a:lnTo>
                <a:lnTo>
                  <a:pt x="1151" y="10"/>
                </a:lnTo>
                <a:lnTo>
                  <a:pt x="1159" y="8"/>
                </a:lnTo>
                <a:lnTo>
                  <a:pt x="1179" y="6"/>
                </a:lnTo>
                <a:lnTo>
                  <a:pt x="1197" y="3"/>
                </a:lnTo>
                <a:lnTo>
                  <a:pt x="1217" y="1"/>
                </a:lnTo>
                <a:lnTo>
                  <a:pt x="1236" y="0"/>
                </a:lnTo>
                <a:lnTo>
                  <a:pt x="1256" y="0"/>
                </a:lnTo>
                <a:lnTo>
                  <a:pt x="1277" y="2"/>
                </a:lnTo>
                <a:lnTo>
                  <a:pt x="1296" y="6"/>
                </a:lnTo>
                <a:lnTo>
                  <a:pt x="1316" y="11"/>
                </a:lnTo>
                <a:lnTo>
                  <a:pt x="1322" y="13"/>
                </a:lnTo>
                <a:lnTo>
                  <a:pt x="1326" y="13"/>
                </a:lnTo>
                <a:lnTo>
                  <a:pt x="1332" y="14"/>
                </a:lnTo>
                <a:lnTo>
                  <a:pt x="1338" y="16"/>
                </a:lnTo>
                <a:lnTo>
                  <a:pt x="1344" y="17"/>
                </a:lnTo>
                <a:lnTo>
                  <a:pt x="1349" y="19"/>
                </a:lnTo>
                <a:lnTo>
                  <a:pt x="1354" y="22"/>
                </a:lnTo>
                <a:lnTo>
                  <a:pt x="136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7" name="Freeform 12"/>
          <p:cNvSpPr>
            <a:spLocks/>
          </p:cNvSpPr>
          <p:nvPr/>
        </p:nvSpPr>
        <p:spPr bwMode="auto">
          <a:xfrm>
            <a:off x="6424613" y="852488"/>
            <a:ext cx="119062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1 w 151"/>
              <a:gd name="T19" fmla="*/ 21921 h 73"/>
              <a:gd name="T20" fmla="*/ 50463 w 151"/>
              <a:gd name="T21" fmla="*/ 16440 h 73"/>
              <a:gd name="T22" fmla="*/ 61502 w 151"/>
              <a:gd name="T23" fmla="*/ 11743 h 73"/>
              <a:gd name="T24" fmla="*/ 72541 w 151"/>
              <a:gd name="T25" fmla="*/ 7829 h 73"/>
              <a:gd name="T26" fmla="*/ 83580 w 151"/>
              <a:gd name="T27" fmla="*/ 3914 h 73"/>
              <a:gd name="T28" fmla="*/ 94619 w 151"/>
              <a:gd name="T29" fmla="*/ 783 h 73"/>
              <a:gd name="T30" fmla="*/ 105658 w 151"/>
              <a:gd name="T31" fmla="*/ 0 h 73"/>
              <a:gd name="T32" fmla="*/ 119062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8" name="Freeform 13"/>
          <p:cNvSpPr>
            <a:spLocks/>
          </p:cNvSpPr>
          <p:nvPr/>
        </p:nvSpPr>
        <p:spPr bwMode="auto">
          <a:xfrm>
            <a:off x="6127750" y="852488"/>
            <a:ext cx="546100" cy="341312"/>
          </a:xfrm>
          <a:custGeom>
            <a:avLst/>
            <a:gdLst>
              <a:gd name="T0" fmla="*/ 505619 w 688"/>
              <a:gd name="T1" fmla="*/ 93881 h 429"/>
              <a:gd name="T2" fmla="*/ 454025 w 688"/>
              <a:gd name="T3" fmla="*/ 147186 h 429"/>
              <a:gd name="T4" fmla="*/ 479425 w 688"/>
              <a:gd name="T5" fmla="*/ 179805 h 429"/>
              <a:gd name="T6" fmla="*/ 451644 w 688"/>
              <a:gd name="T7" fmla="*/ 199695 h 429"/>
              <a:gd name="T8" fmla="*/ 385763 w 688"/>
              <a:gd name="T9" fmla="*/ 226746 h 429"/>
              <a:gd name="T10" fmla="*/ 320675 w 688"/>
              <a:gd name="T11" fmla="*/ 254592 h 429"/>
              <a:gd name="T12" fmla="*/ 261938 w 688"/>
              <a:gd name="T13" fmla="*/ 279255 h 429"/>
              <a:gd name="T14" fmla="*/ 212725 w 688"/>
              <a:gd name="T15" fmla="*/ 303123 h 429"/>
              <a:gd name="T16" fmla="*/ 161131 w 688"/>
              <a:gd name="T17" fmla="*/ 324604 h 429"/>
              <a:gd name="T18" fmla="*/ 121444 w 688"/>
              <a:gd name="T19" fmla="*/ 337334 h 429"/>
              <a:gd name="T20" fmla="*/ 156369 w 688"/>
              <a:gd name="T21" fmla="*/ 307101 h 429"/>
              <a:gd name="T22" fmla="*/ 263525 w 688"/>
              <a:gd name="T23" fmla="*/ 258570 h 429"/>
              <a:gd name="T24" fmla="*/ 371475 w 688"/>
              <a:gd name="T25" fmla="*/ 213221 h 429"/>
              <a:gd name="T26" fmla="*/ 456406 w 688"/>
              <a:gd name="T27" fmla="*/ 171054 h 429"/>
              <a:gd name="T28" fmla="*/ 423863 w 688"/>
              <a:gd name="T29" fmla="*/ 175827 h 429"/>
              <a:gd name="T30" fmla="*/ 355600 w 688"/>
              <a:gd name="T31" fmla="*/ 204469 h 429"/>
              <a:gd name="T32" fmla="*/ 287338 w 688"/>
              <a:gd name="T33" fmla="*/ 233906 h 429"/>
              <a:gd name="T34" fmla="*/ 227806 w 688"/>
              <a:gd name="T35" fmla="*/ 257774 h 429"/>
              <a:gd name="T36" fmla="*/ 192881 w 688"/>
              <a:gd name="T37" fmla="*/ 275277 h 429"/>
              <a:gd name="T38" fmla="*/ 136525 w 688"/>
              <a:gd name="T39" fmla="*/ 300736 h 429"/>
              <a:gd name="T40" fmla="*/ 77788 w 688"/>
              <a:gd name="T41" fmla="*/ 322218 h 429"/>
              <a:gd name="T42" fmla="*/ 26988 w 688"/>
              <a:gd name="T43" fmla="*/ 335743 h 429"/>
              <a:gd name="T44" fmla="*/ 6350 w 688"/>
              <a:gd name="T45" fmla="*/ 334152 h 429"/>
              <a:gd name="T46" fmla="*/ 15081 w 688"/>
              <a:gd name="T47" fmla="*/ 309488 h 429"/>
              <a:gd name="T48" fmla="*/ 54769 w 688"/>
              <a:gd name="T49" fmla="*/ 292780 h 429"/>
              <a:gd name="T50" fmla="*/ 179388 w 688"/>
              <a:gd name="T51" fmla="*/ 236293 h 429"/>
              <a:gd name="T52" fmla="*/ 304006 w 688"/>
              <a:gd name="T53" fmla="*/ 179805 h 429"/>
              <a:gd name="T54" fmla="*/ 427831 w 688"/>
              <a:gd name="T55" fmla="*/ 125705 h 429"/>
              <a:gd name="T56" fmla="*/ 484981 w 688"/>
              <a:gd name="T57" fmla="*/ 96267 h 429"/>
              <a:gd name="T58" fmla="*/ 498475 w 688"/>
              <a:gd name="T59" fmla="*/ 80356 h 429"/>
              <a:gd name="T60" fmla="*/ 426244 w 688"/>
              <a:gd name="T61" fmla="*/ 109793 h 429"/>
              <a:gd name="T62" fmla="*/ 367506 w 688"/>
              <a:gd name="T63" fmla="*/ 133661 h 429"/>
              <a:gd name="T64" fmla="*/ 320675 w 688"/>
              <a:gd name="T65" fmla="*/ 157529 h 429"/>
              <a:gd name="T66" fmla="*/ 335756 w 688"/>
              <a:gd name="T67" fmla="*/ 134456 h 429"/>
              <a:gd name="T68" fmla="*/ 400050 w 688"/>
              <a:gd name="T69" fmla="*/ 104223 h 429"/>
              <a:gd name="T70" fmla="*/ 465931 w 688"/>
              <a:gd name="T71" fmla="*/ 74786 h 429"/>
              <a:gd name="T72" fmla="*/ 529431 w 688"/>
              <a:gd name="T73" fmla="*/ 42167 h 429"/>
              <a:gd name="T74" fmla="*/ 515144 w 688"/>
              <a:gd name="T75" fmla="*/ 35802 h 429"/>
              <a:gd name="T76" fmla="*/ 465138 w 688"/>
              <a:gd name="T77" fmla="*/ 58079 h 429"/>
              <a:gd name="T78" fmla="*/ 415131 w 688"/>
              <a:gd name="T79" fmla="*/ 81151 h 429"/>
              <a:gd name="T80" fmla="*/ 364331 w 688"/>
              <a:gd name="T81" fmla="*/ 100245 h 429"/>
              <a:gd name="T82" fmla="*/ 337344 w 688"/>
              <a:gd name="T83" fmla="*/ 113771 h 429"/>
              <a:gd name="T84" fmla="*/ 315119 w 688"/>
              <a:gd name="T85" fmla="*/ 119340 h 429"/>
              <a:gd name="T86" fmla="*/ 316706 w 688"/>
              <a:gd name="T87" fmla="*/ 101837 h 429"/>
              <a:gd name="T88" fmla="*/ 363538 w 688"/>
              <a:gd name="T89" fmla="*/ 79560 h 429"/>
              <a:gd name="T90" fmla="*/ 417513 w 688"/>
              <a:gd name="T91" fmla="*/ 55692 h 429"/>
              <a:gd name="T92" fmla="*/ 471488 w 688"/>
              <a:gd name="T93" fmla="*/ 31824 h 429"/>
              <a:gd name="T94" fmla="*/ 507206 w 688"/>
              <a:gd name="T95" fmla="*/ 23868 h 429"/>
              <a:gd name="T96" fmla="*/ 469106 w 688"/>
              <a:gd name="T97" fmla="*/ 16708 h 429"/>
              <a:gd name="T98" fmla="*/ 412750 w 688"/>
              <a:gd name="T99" fmla="*/ 40576 h 429"/>
              <a:gd name="T100" fmla="*/ 334169 w 688"/>
              <a:gd name="T101" fmla="*/ 76378 h 429"/>
              <a:gd name="T102" fmla="*/ 294481 w 688"/>
              <a:gd name="T103" fmla="*/ 93085 h 429"/>
              <a:gd name="T104" fmla="*/ 280988 w 688"/>
              <a:gd name="T105" fmla="*/ 87516 h 429"/>
              <a:gd name="T106" fmla="*/ 330200 w 688"/>
              <a:gd name="T107" fmla="*/ 57283 h 429"/>
              <a:gd name="T108" fmla="*/ 381794 w 688"/>
              <a:gd name="T109" fmla="*/ 31824 h 429"/>
              <a:gd name="T110" fmla="*/ 434975 w 688"/>
              <a:gd name="T111" fmla="*/ 8752 h 429"/>
              <a:gd name="T112" fmla="*/ 483394 w 688"/>
              <a:gd name="T113" fmla="*/ 2387 h 429"/>
              <a:gd name="T114" fmla="*/ 538956 w 688"/>
              <a:gd name="T115" fmla="*/ 31028 h 42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88" h="429">
                <a:moveTo>
                  <a:pt x="688" y="53"/>
                </a:moveTo>
                <a:lnTo>
                  <a:pt x="681" y="74"/>
                </a:lnTo>
                <a:lnTo>
                  <a:pt x="670" y="92"/>
                </a:lnTo>
                <a:lnTo>
                  <a:pt x="655" y="105"/>
                </a:lnTo>
                <a:lnTo>
                  <a:pt x="637" y="118"/>
                </a:lnTo>
                <a:lnTo>
                  <a:pt x="619" y="130"/>
                </a:lnTo>
                <a:lnTo>
                  <a:pt x="602" y="141"/>
                </a:lnTo>
                <a:lnTo>
                  <a:pt x="586" y="155"/>
                </a:lnTo>
                <a:lnTo>
                  <a:pt x="572" y="172"/>
                </a:lnTo>
                <a:lnTo>
                  <a:pt x="572" y="185"/>
                </a:lnTo>
                <a:lnTo>
                  <a:pt x="574" y="198"/>
                </a:lnTo>
                <a:lnTo>
                  <a:pt x="580" y="209"/>
                </a:lnTo>
                <a:lnTo>
                  <a:pt x="590" y="218"/>
                </a:lnTo>
                <a:lnTo>
                  <a:pt x="596" y="224"/>
                </a:lnTo>
                <a:lnTo>
                  <a:pt x="604" y="226"/>
                </a:lnTo>
                <a:lnTo>
                  <a:pt x="612" y="227"/>
                </a:lnTo>
                <a:lnTo>
                  <a:pt x="620" y="231"/>
                </a:lnTo>
                <a:lnTo>
                  <a:pt x="603" y="238"/>
                </a:lnTo>
                <a:lnTo>
                  <a:pt x="587" y="244"/>
                </a:lnTo>
                <a:lnTo>
                  <a:pt x="569" y="251"/>
                </a:lnTo>
                <a:lnTo>
                  <a:pt x="552" y="257"/>
                </a:lnTo>
                <a:lnTo>
                  <a:pt x="536" y="264"/>
                </a:lnTo>
                <a:lnTo>
                  <a:pt x="519" y="271"/>
                </a:lnTo>
                <a:lnTo>
                  <a:pt x="503" y="278"/>
                </a:lnTo>
                <a:lnTo>
                  <a:pt x="486" y="285"/>
                </a:lnTo>
                <a:lnTo>
                  <a:pt x="469" y="293"/>
                </a:lnTo>
                <a:lnTo>
                  <a:pt x="453" y="300"/>
                </a:lnTo>
                <a:lnTo>
                  <a:pt x="437" y="307"/>
                </a:lnTo>
                <a:lnTo>
                  <a:pt x="420" y="314"/>
                </a:lnTo>
                <a:lnTo>
                  <a:pt x="404" y="320"/>
                </a:lnTo>
                <a:lnTo>
                  <a:pt x="387" y="327"/>
                </a:lnTo>
                <a:lnTo>
                  <a:pt x="370" y="333"/>
                </a:lnTo>
                <a:lnTo>
                  <a:pt x="354" y="339"/>
                </a:lnTo>
                <a:lnTo>
                  <a:pt x="341" y="345"/>
                </a:lnTo>
                <a:lnTo>
                  <a:pt x="330" y="351"/>
                </a:lnTo>
                <a:lnTo>
                  <a:pt x="317" y="358"/>
                </a:lnTo>
                <a:lnTo>
                  <a:pt x="304" y="363"/>
                </a:lnTo>
                <a:lnTo>
                  <a:pt x="292" y="369"/>
                </a:lnTo>
                <a:lnTo>
                  <a:pt x="280" y="375"/>
                </a:lnTo>
                <a:lnTo>
                  <a:pt x="268" y="381"/>
                </a:lnTo>
                <a:lnTo>
                  <a:pt x="255" y="386"/>
                </a:lnTo>
                <a:lnTo>
                  <a:pt x="242" y="392"/>
                </a:lnTo>
                <a:lnTo>
                  <a:pt x="230" y="398"/>
                </a:lnTo>
                <a:lnTo>
                  <a:pt x="216" y="403"/>
                </a:lnTo>
                <a:lnTo>
                  <a:pt x="203" y="408"/>
                </a:lnTo>
                <a:lnTo>
                  <a:pt x="190" y="414"/>
                </a:lnTo>
                <a:lnTo>
                  <a:pt x="178" y="419"/>
                </a:lnTo>
                <a:lnTo>
                  <a:pt x="165" y="424"/>
                </a:lnTo>
                <a:lnTo>
                  <a:pt x="152" y="429"/>
                </a:lnTo>
                <a:lnTo>
                  <a:pt x="153" y="424"/>
                </a:lnTo>
                <a:lnTo>
                  <a:pt x="150" y="420"/>
                </a:lnTo>
                <a:lnTo>
                  <a:pt x="147" y="416"/>
                </a:lnTo>
                <a:lnTo>
                  <a:pt x="144" y="413"/>
                </a:lnTo>
                <a:lnTo>
                  <a:pt x="171" y="399"/>
                </a:lnTo>
                <a:lnTo>
                  <a:pt x="197" y="386"/>
                </a:lnTo>
                <a:lnTo>
                  <a:pt x="224" y="374"/>
                </a:lnTo>
                <a:lnTo>
                  <a:pt x="251" y="361"/>
                </a:lnTo>
                <a:lnTo>
                  <a:pt x="278" y="350"/>
                </a:lnTo>
                <a:lnTo>
                  <a:pt x="306" y="337"/>
                </a:lnTo>
                <a:lnTo>
                  <a:pt x="332" y="325"/>
                </a:lnTo>
                <a:lnTo>
                  <a:pt x="360" y="314"/>
                </a:lnTo>
                <a:lnTo>
                  <a:pt x="386" y="302"/>
                </a:lnTo>
                <a:lnTo>
                  <a:pt x="414" y="291"/>
                </a:lnTo>
                <a:lnTo>
                  <a:pt x="440" y="279"/>
                </a:lnTo>
                <a:lnTo>
                  <a:pt x="468" y="268"/>
                </a:lnTo>
                <a:lnTo>
                  <a:pt x="495" y="255"/>
                </a:lnTo>
                <a:lnTo>
                  <a:pt x="522" y="244"/>
                </a:lnTo>
                <a:lnTo>
                  <a:pt x="549" y="231"/>
                </a:lnTo>
                <a:lnTo>
                  <a:pt x="575" y="218"/>
                </a:lnTo>
                <a:lnTo>
                  <a:pt x="575" y="215"/>
                </a:lnTo>
                <a:lnTo>
                  <a:pt x="573" y="211"/>
                </a:lnTo>
                <a:lnTo>
                  <a:pt x="571" y="209"/>
                </a:lnTo>
                <a:lnTo>
                  <a:pt x="567" y="206"/>
                </a:lnTo>
                <a:lnTo>
                  <a:pt x="550" y="214"/>
                </a:lnTo>
                <a:lnTo>
                  <a:pt x="534" y="221"/>
                </a:lnTo>
                <a:lnTo>
                  <a:pt x="516" y="229"/>
                </a:lnTo>
                <a:lnTo>
                  <a:pt x="499" y="236"/>
                </a:lnTo>
                <a:lnTo>
                  <a:pt x="482" y="244"/>
                </a:lnTo>
                <a:lnTo>
                  <a:pt x="466" y="251"/>
                </a:lnTo>
                <a:lnTo>
                  <a:pt x="448" y="257"/>
                </a:lnTo>
                <a:lnTo>
                  <a:pt x="431" y="265"/>
                </a:lnTo>
                <a:lnTo>
                  <a:pt x="414" y="272"/>
                </a:lnTo>
                <a:lnTo>
                  <a:pt x="397" y="279"/>
                </a:lnTo>
                <a:lnTo>
                  <a:pt x="379" y="287"/>
                </a:lnTo>
                <a:lnTo>
                  <a:pt x="362" y="294"/>
                </a:lnTo>
                <a:lnTo>
                  <a:pt x="346" y="302"/>
                </a:lnTo>
                <a:lnTo>
                  <a:pt x="329" y="309"/>
                </a:lnTo>
                <a:lnTo>
                  <a:pt x="311" y="317"/>
                </a:lnTo>
                <a:lnTo>
                  <a:pt x="294" y="325"/>
                </a:lnTo>
                <a:lnTo>
                  <a:pt x="287" y="324"/>
                </a:lnTo>
                <a:lnTo>
                  <a:pt x="283" y="328"/>
                </a:lnTo>
                <a:lnTo>
                  <a:pt x="278" y="331"/>
                </a:lnTo>
                <a:lnTo>
                  <a:pt x="272" y="333"/>
                </a:lnTo>
                <a:lnTo>
                  <a:pt x="258" y="340"/>
                </a:lnTo>
                <a:lnTo>
                  <a:pt x="243" y="346"/>
                </a:lnTo>
                <a:lnTo>
                  <a:pt x="230" y="353"/>
                </a:lnTo>
                <a:lnTo>
                  <a:pt x="215" y="359"/>
                </a:lnTo>
                <a:lnTo>
                  <a:pt x="201" y="366"/>
                </a:lnTo>
                <a:lnTo>
                  <a:pt x="186" y="371"/>
                </a:lnTo>
                <a:lnTo>
                  <a:pt x="172" y="378"/>
                </a:lnTo>
                <a:lnTo>
                  <a:pt x="157" y="384"/>
                </a:lnTo>
                <a:lnTo>
                  <a:pt x="143" y="390"/>
                </a:lnTo>
                <a:lnTo>
                  <a:pt x="128" y="395"/>
                </a:lnTo>
                <a:lnTo>
                  <a:pt x="113" y="400"/>
                </a:lnTo>
                <a:lnTo>
                  <a:pt x="98" y="405"/>
                </a:lnTo>
                <a:lnTo>
                  <a:pt x="83" y="410"/>
                </a:lnTo>
                <a:lnTo>
                  <a:pt x="68" y="414"/>
                </a:lnTo>
                <a:lnTo>
                  <a:pt x="53" y="418"/>
                </a:lnTo>
                <a:lnTo>
                  <a:pt x="38" y="421"/>
                </a:lnTo>
                <a:lnTo>
                  <a:pt x="34" y="422"/>
                </a:lnTo>
                <a:lnTo>
                  <a:pt x="28" y="423"/>
                </a:lnTo>
                <a:lnTo>
                  <a:pt x="23" y="423"/>
                </a:lnTo>
                <a:lnTo>
                  <a:pt x="18" y="422"/>
                </a:lnTo>
                <a:lnTo>
                  <a:pt x="13" y="422"/>
                </a:lnTo>
                <a:lnTo>
                  <a:pt x="8" y="420"/>
                </a:lnTo>
                <a:lnTo>
                  <a:pt x="4" y="418"/>
                </a:lnTo>
                <a:lnTo>
                  <a:pt x="0" y="414"/>
                </a:lnTo>
                <a:lnTo>
                  <a:pt x="5" y="404"/>
                </a:lnTo>
                <a:lnTo>
                  <a:pt x="11" y="396"/>
                </a:lnTo>
                <a:lnTo>
                  <a:pt x="19" y="389"/>
                </a:lnTo>
                <a:lnTo>
                  <a:pt x="28" y="383"/>
                </a:lnTo>
                <a:lnTo>
                  <a:pt x="38" y="378"/>
                </a:lnTo>
                <a:lnTo>
                  <a:pt x="49" y="375"/>
                </a:lnTo>
                <a:lnTo>
                  <a:pt x="59" y="371"/>
                </a:lnTo>
                <a:lnTo>
                  <a:pt x="69" y="368"/>
                </a:lnTo>
                <a:lnTo>
                  <a:pt x="100" y="353"/>
                </a:lnTo>
                <a:lnTo>
                  <a:pt x="133" y="339"/>
                </a:lnTo>
                <a:lnTo>
                  <a:pt x="164" y="324"/>
                </a:lnTo>
                <a:lnTo>
                  <a:pt x="195" y="310"/>
                </a:lnTo>
                <a:lnTo>
                  <a:pt x="226" y="297"/>
                </a:lnTo>
                <a:lnTo>
                  <a:pt x="257" y="282"/>
                </a:lnTo>
                <a:lnTo>
                  <a:pt x="288" y="268"/>
                </a:lnTo>
                <a:lnTo>
                  <a:pt x="319" y="254"/>
                </a:lnTo>
                <a:lnTo>
                  <a:pt x="351" y="240"/>
                </a:lnTo>
                <a:lnTo>
                  <a:pt x="383" y="226"/>
                </a:lnTo>
                <a:lnTo>
                  <a:pt x="414" y="212"/>
                </a:lnTo>
                <a:lnTo>
                  <a:pt x="445" y="199"/>
                </a:lnTo>
                <a:lnTo>
                  <a:pt x="476" y="185"/>
                </a:lnTo>
                <a:lnTo>
                  <a:pt x="508" y="172"/>
                </a:lnTo>
                <a:lnTo>
                  <a:pt x="539" y="158"/>
                </a:lnTo>
                <a:lnTo>
                  <a:pt x="572" y="146"/>
                </a:lnTo>
                <a:lnTo>
                  <a:pt x="582" y="140"/>
                </a:lnTo>
                <a:lnTo>
                  <a:pt x="591" y="134"/>
                </a:lnTo>
                <a:lnTo>
                  <a:pt x="602" y="127"/>
                </a:lnTo>
                <a:lnTo>
                  <a:pt x="611" y="121"/>
                </a:lnTo>
                <a:lnTo>
                  <a:pt x="620" y="115"/>
                </a:lnTo>
                <a:lnTo>
                  <a:pt x="629" y="108"/>
                </a:lnTo>
                <a:lnTo>
                  <a:pt x="639" y="102"/>
                </a:lnTo>
                <a:lnTo>
                  <a:pt x="647" y="95"/>
                </a:lnTo>
                <a:lnTo>
                  <a:pt x="628" y="101"/>
                </a:lnTo>
                <a:lnTo>
                  <a:pt x="610" y="106"/>
                </a:lnTo>
                <a:lnTo>
                  <a:pt x="592" y="113"/>
                </a:lnTo>
                <a:lnTo>
                  <a:pt x="574" y="121"/>
                </a:lnTo>
                <a:lnTo>
                  <a:pt x="556" y="130"/>
                </a:lnTo>
                <a:lnTo>
                  <a:pt x="537" y="138"/>
                </a:lnTo>
                <a:lnTo>
                  <a:pt x="519" y="146"/>
                </a:lnTo>
                <a:lnTo>
                  <a:pt x="500" y="154"/>
                </a:lnTo>
                <a:lnTo>
                  <a:pt x="488" y="158"/>
                </a:lnTo>
                <a:lnTo>
                  <a:pt x="475" y="163"/>
                </a:lnTo>
                <a:lnTo>
                  <a:pt x="463" y="168"/>
                </a:lnTo>
                <a:lnTo>
                  <a:pt x="451" y="173"/>
                </a:lnTo>
                <a:lnTo>
                  <a:pt x="438" y="179"/>
                </a:lnTo>
                <a:lnTo>
                  <a:pt x="427" y="185"/>
                </a:lnTo>
                <a:lnTo>
                  <a:pt x="415" y="191"/>
                </a:lnTo>
                <a:lnTo>
                  <a:pt x="404" y="198"/>
                </a:lnTo>
                <a:lnTo>
                  <a:pt x="404" y="193"/>
                </a:lnTo>
                <a:lnTo>
                  <a:pt x="407" y="188"/>
                </a:lnTo>
                <a:lnTo>
                  <a:pt x="409" y="183"/>
                </a:lnTo>
                <a:lnTo>
                  <a:pt x="408" y="177"/>
                </a:lnTo>
                <a:lnTo>
                  <a:pt x="423" y="169"/>
                </a:lnTo>
                <a:lnTo>
                  <a:pt x="439" y="161"/>
                </a:lnTo>
                <a:lnTo>
                  <a:pt x="455" y="153"/>
                </a:lnTo>
                <a:lnTo>
                  <a:pt x="471" y="145"/>
                </a:lnTo>
                <a:lnTo>
                  <a:pt x="488" y="138"/>
                </a:lnTo>
                <a:lnTo>
                  <a:pt x="504" y="131"/>
                </a:lnTo>
                <a:lnTo>
                  <a:pt x="521" y="123"/>
                </a:lnTo>
                <a:lnTo>
                  <a:pt x="537" y="116"/>
                </a:lnTo>
                <a:lnTo>
                  <a:pt x="554" y="109"/>
                </a:lnTo>
                <a:lnTo>
                  <a:pt x="571" y="101"/>
                </a:lnTo>
                <a:lnTo>
                  <a:pt x="587" y="94"/>
                </a:lnTo>
                <a:lnTo>
                  <a:pt x="603" y="86"/>
                </a:lnTo>
                <a:lnTo>
                  <a:pt x="620" y="78"/>
                </a:lnTo>
                <a:lnTo>
                  <a:pt x="636" y="70"/>
                </a:lnTo>
                <a:lnTo>
                  <a:pt x="651" y="62"/>
                </a:lnTo>
                <a:lnTo>
                  <a:pt x="667" y="53"/>
                </a:lnTo>
                <a:lnTo>
                  <a:pt x="667" y="50"/>
                </a:lnTo>
                <a:lnTo>
                  <a:pt x="666" y="47"/>
                </a:lnTo>
                <a:lnTo>
                  <a:pt x="664" y="43"/>
                </a:lnTo>
                <a:lnTo>
                  <a:pt x="662" y="41"/>
                </a:lnTo>
                <a:lnTo>
                  <a:pt x="649" y="45"/>
                </a:lnTo>
                <a:lnTo>
                  <a:pt x="636" y="50"/>
                </a:lnTo>
                <a:lnTo>
                  <a:pt x="624" y="56"/>
                </a:lnTo>
                <a:lnTo>
                  <a:pt x="611" y="62"/>
                </a:lnTo>
                <a:lnTo>
                  <a:pt x="598" y="67"/>
                </a:lnTo>
                <a:lnTo>
                  <a:pt x="586" y="73"/>
                </a:lnTo>
                <a:lnTo>
                  <a:pt x="573" y="79"/>
                </a:lnTo>
                <a:lnTo>
                  <a:pt x="560" y="85"/>
                </a:lnTo>
                <a:lnTo>
                  <a:pt x="549" y="90"/>
                </a:lnTo>
                <a:lnTo>
                  <a:pt x="536" y="96"/>
                </a:lnTo>
                <a:lnTo>
                  <a:pt x="523" y="102"/>
                </a:lnTo>
                <a:lnTo>
                  <a:pt x="511" y="106"/>
                </a:lnTo>
                <a:lnTo>
                  <a:pt x="498" y="112"/>
                </a:lnTo>
                <a:lnTo>
                  <a:pt x="485" y="117"/>
                </a:lnTo>
                <a:lnTo>
                  <a:pt x="471" y="121"/>
                </a:lnTo>
                <a:lnTo>
                  <a:pt x="459" y="126"/>
                </a:lnTo>
                <a:lnTo>
                  <a:pt x="453" y="131"/>
                </a:lnTo>
                <a:lnTo>
                  <a:pt x="446" y="134"/>
                </a:lnTo>
                <a:lnTo>
                  <a:pt x="439" y="138"/>
                </a:lnTo>
                <a:lnTo>
                  <a:pt x="432" y="140"/>
                </a:lnTo>
                <a:lnTo>
                  <a:pt x="425" y="143"/>
                </a:lnTo>
                <a:lnTo>
                  <a:pt x="418" y="146"/>
                </a:lnTo>
                <a:lnTo>
                  <a:pt x="412" y="149"/>
                </a:lnTo>
                <a:lnTo>
                  <a:pt x="406" y="154"/>
                </a:lnTo>
                <a:lnTo>
                  <a:pt x="401" y="153"/>
                </a:lnTo>
                <a:lnTo>
                  <a:pt x="397" y="150"/>
                </a:lnTo>
                <a:lnTo>
                  <a:pt x="393" y="147"/>
                </a:lnTo>
                <a:lnTo>
                  <a:pt x="389" y="143"/>
                </a:lnTo>
                <a:lnTo>
                  <a:pt x="389" y="138"/>
                </a:lnTo>
                <a:lnTo>
                  <a:pt x="393" y="132"/>
                </a:lnTo>
                <a:lnTo>
                  <a:pt x="399" y="128"/>
                </a:lnTo>
                <a:lnTo>
                  <a:pt x="404" y="125"/>
                </a:lnTo>
                <a:lnTo>
                  <a:pt x="417" y="118"/>
                </a:lnTo>
                <a:lnTo>
                  <a:pt x="430" y="112"/>
                </a:lnTo>
                <a:lnTo>
                  <a:pt x="444" y="105"/>
                </a:lnTo>
                <a:lnTo>
                  <a:pt x="458" y="100"/>
                </a:lnTo>
                <a:lnTo>
                  <a:pt x="471" y="93"/>
                </a:lnTo>
                <a:lnTo>
                  <a:pt x="484" y="87"/>
                </a:lnTo>
                <a:lnTo>
                  <a:pt x="498" y="81"/>
                </a:lnTo>
                <a:lnTo>
                  <a:pt x="512" y="75"/>
                </a:lnTo>
                <a:lnTo>
                  <a:pt x="526" y="70"/>
                </a:lnTo>
                <a:lnTo>
                  <a:pt x="539" y="64"/>
                </a:lnTo>
                <a:lnTo>
                  <a:pt x="553" y="58"/>
                </a:lnTo>
                <a:lnTo>
                  <a:pt x="567" y="52"/>
                </a:lnTo>
                <a:lnTo>
                  <a:pt x="580" y="45"/>
                </a:lnTo>
                <a:lnTo>
                  <a:pt x="594" y="40"/>
                </a:lnTo>
                <a:lnTo>
                  <a:pt x="607" y="34"/>
                </a:lnTo>
                <a:lnTo>
                  <a:pt x="621" y="28"/>
                </a:lnTo>
                <a:lnTo>
                  <a:pt x="628" y="28"/>
                </a:lnTo>
                <a:lnTo>
                  <a:pt x="634" y="29"/>
                </a:lnTo>
                <a:lnTo>
                  <a:pt x="639" y="30"/>
                </a:lnTo>
                <a:lnTo>
                  <a:pt x="642" y="26"/>
                </a:lnTo>
                <a:lnTo>
                  <a:pt x="629" y="18"/>
                </a:lnTo>
                <a:lnTo>
                  <a:pt x="617" y="14"/>
                </a:lnTo>
                <a:lnTo>
                  <a:pt x="604" y="17"/>
                </a:lnTo>
                <a:lnTo>
                  <a:pt x="591" y="21"/>
                </a:lnTo>
                <a:lnTo>
                  <a:pt x="579" y="28"/>
                </a:lnTo>
                <a:lnTo>
                  <a:pt x="566" y="35"/>
                </a:lnTo>
                <a:lnTo>
                  <a:pt x="553" y="41"/>
                </a:lnTo>
                <a:lnTo>
                  <a:pt x="541" y="44"/>
                </a:lnTo>
                <a:lnTo>
                  <a:pt x="520" y="51"/>
                </a:lnTo>
                <a:lnTo>
                  <a:pt x="499" y="59"/>
                </a:lnTo>
                <a:lnTo>
                  <a:pt x="480" y="68"/>
                </a:lnTo>
                <a:lnTo>
                  <a:pt x="460" y="79"/>
                </a:lnTo>
                <a:lnTo>
                  <a:pt x="440" y="88"/>
                </a:lnTo>
                <a:lnTo>
                  <a:pt x="421" y="96"/>
                </a:lnTo>
                <a:lnTo>
                  <a:pt x="400" y="103"/>
                </a:lnTo>
                <a:lnTo>
                  <a:pt x="378" y="108"/>
                </a:lnTo>
                <a:lnTo>
                  <a:pt x="376" y="110"/>
                </a:lnTo>
                <a:lnTo>
                  <a:pt x="374" y="113"/>
                </a:lnTo>
                <a:lnTo>
                  <a:pt x="371" y="117"/>
                </a:lnTo>
                <a:lnTo>
                  <a:pt x="370" y="120"/>
                </a:lnTo>
                <a:lnTo>
                  <a:pt x="364" y="120"/>
                </a:lnTo>
                <a:lnTo>
                  <a:pt x="361" y="117"/>
                </a:lnTo>
                <a:lnTo>
                  <a:pt x="357" y="113"/>
                </a:lnTo>
                <a:lnTo>
                  <a:pt x="354" y="110"/>
                </a:lnTo>
                <a:lnTo>
                  <a:pt x="367" y="102"/>
                </a:lnTo>
                <a:lnTo>
                  <a:pt x="378" y="94"/>
                </a:lnTo>
                <a:lnTo>
                  <a:pt x="391" y="87"/>
                </a:lnTo>
                <a:lnTo>
                  <a:pt x="404" y="80"/>
                </a:lnTo>
                <a:lnTo>
                  <a:pt x="416" y="72"/>
                </a:lnTo>
                <a:lnTo>
                  <a:pt x="429" y="65"/>
                </a:lnTo>
                <a:lnTo>
                  <a:pt x="442" y="58"/>
                </a:lnTo>
                <a:lnTo>
                  <a:pt x="454" y="52"/>
                </a:lnTo>
                <a:lnTo>
                  <a:pt x="468" y="45"/>
                </a:lnTo>
                <a:lnTo>
                  <a:pt x="481" y="40"/>
                </a:lnTo>
                <a:lnTo>
                  <a:pt x="495" y="33"/>
                </a:lnTo>
                <a:lnTo>
                  <a:pt x="507" y="27"/>
                </a:lnTo>
                <a:lnTo>
                  <a:pt x="521" y="21"/>
                </a:lnTo>
                <a:lnTo>
                  <a:pt x="534" y="15"/>
                </a:lnTo>
                <a:lnTo>
                  <a:pt x="548" y="11"/>
                </a:lnTo>
                <a:lnTo>
                  <a:pt x="561" y="5"/>
                </a:lnTo>
                <a:lnTo>
                  <a:pt x="572" y="7"/>
                </a:lnTo>
                <a:lnTo>
                  <a:pt x="574" y="0"/>
                </a:lnTo>
                <a:lnTo>
                  <a:pt x="591" y="0"/>
                </a:lnTo>
                <a:lnTo>
                  <a:pt x="609" y="3"/>
                </a:lnTo>
                <a:lnTo>
                  <a:pt x="625" y="6"/>
                </a:lnTo>
                <a:lnTo>
                  <a:pt x="641" y="11"/>
                </a:lnTo>
                <a:lnTo>
                  <a:pt x="655" y="18"/>
                </a:lnTo>
                <a:lnTo>
                  <a:pt x="668" y="27"/>
                </a:lnTo>
                <a:lnTo>
                  <a:pt x="679" y="39"/>
                </a:lnTo>
                <a:lnTo>
                  <a:pt x="688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9" name="Freeform 14"/>
          <p:cNvSpPr>
            <a:spLocks/>
          </p:cNvSpPr>
          <p:nvPr/>
        </p:nvSpPr>
        <p:spPr bwMode="auto">
          <a:xfrm>
            <a:off x="6699250" y="868363"/>
            <a:ext cx="28575" cy="6350"/>
          </a:xfrm>
          <a:custGeom>
            <a:avLst/>
            <a:gdLst>
              <a:gd name="T0" fmla="*/ 28575 w 37"/>
              <a:gd name="T1" fmla="*/ 6350 h 8"/>
              <a:gd name="T2" fmla="*/ 25486 w 37"/>
              <a:gd name="T3" fmla="*/ 6350 h 8"/>
              <a:gd name="T4" fmla="*/ 21624 w 37"/>
              <a:gd name="T5" fmla="*/ 6350 h 8"/>
              <a:gd name="T6" fmla="*/ 17763 w 37"/>
              <a:gd name="T7" fmla="*/ 6350 h 8"/>
              <a:gd name="T8" fmla="*/ 14674 w 37"/>
              <a:gd name="T9" fmla="*/ 5556 h 8"/>
              <a:gd name="T10" fmla="*/ 10812 w 37"/>
              <a:gd name="T11" fmla="*/ 4763 h 8"/>
              <a:gd name="T12" fmla="*/ 7723 w 37"/>
              <a:gd name="T13" fmla="*/ 4763 h 8"/>
              <a:gd name="T14" fmla="*/ 3861 w 37"/>
              <a:gd name="T15" fmla="*/ 4763 h 8"/>
              <a:gd name="T16" fmla="*/ 0 w 37"/>
              <a:gd name="T17" fmla="*/ 4763 h 8"/>
              <a:gd name="T18" fmla="*/ 0 w 37"/>
              <a:gd name="T19" fmla="*/ 0 h 8"/>
              <a:gd name="T20" fmla="*/ 28575 w 37"/>
              <a:gd name="T21" fmla="*/ 3175 h 8"/>
              <a:gd name="T22" fmla="*/ 28575 w 37"/>
              <a:gd name="T23" fmla="*/ 6350 h 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" h="8">
                <a:moveTo>
                  <a:pt x="37" y="8"/>
                </a:moveTo>
                <a:lnTo>
                  <a:pt x="33" y="8"/>
                </a:lnTo>
                <a:lnTo>
                  <a:pt x="28" y="8"/>
                </a:lnTo>
                <a:lnTo>
                  <a:pt x="23" y="8"/>
                </a:lnTo>
                <a:lnTo>
                  <a:pt x="19" y="7"/>
                </a:lnTo>
                <a:lnTo>
                  <a:pt x="14" y="6"/>
                </a:lnTo>
                <a:lnTo>
                  <a:pt x="10" y="6"/>
                </a:lnTo>
                <a:lnTo>
                  <a:pt x="5" y="6"/>
                </a:lnTo>
                <a:lnTo>
                  <a:pt x="0" y="6"/>
                </a:lnTo>
                <a:lnTo>
                  <a:pt x="0" y="0"/>
                </a:lnTo>
                <a:lnTo>
                  <a:pt x="37" y="4"/>
                </a:lnTo>
                <a:lnTo>
                  <a:pt x="3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0" name="Freeform 15"/>
          <p:cNvSpPr>
            <a:spLocks/>
          </p:cNvSpPr>
          <p:nvPr/>
        </p:nvSpPr>
        <p:spPr bwMode="auto">
          <a:xfrm>
            <a:off x="6710363" y="889000"/>
            <a:ext cx="47625" cy="14288"/>
          </a:xfrm>
          <a:custGeom>
            <a:avLst/>
            <a:gdLst>
              <a:gd name="T0" fmla="*/ 47625 w 61"/>
              <a:gd name="T1" fmla="*/ 6724 h 17"/>
              <a:gd name="T2" fmla="*/ 5465 w 61"/>
              <a:gd name="T3" fmla="*/ 14288 h 17"/>
              <a:gd name="T4" fmla="*/ 0 w 61"/>
              <a:gd name="T5" fmla="*/ 6724 h 17"/>
              <a:gd name="T6" fmla="*/ 4684 w 61"/>
              <a:gd name="T7" fmla="*/ 4202 h 17"/>
              <a:gd name="T8" fmla="*/ 10150 w 61"/>
              <a:gd name="T9" fmla="*/ 2521 h 17"/>
              <a:gd name="T10" fmla="*/ 16395 w 61"/>
              <a:gd name="T11" fmla="*/ 1681 h 17"/>
              <a:gd name="T12" fmla="*/ 21861 w 61"/>
              <a:gd name="T13" fmla="*/ 840 h 17"/>
              <a:gd name="T14" fmla="*/ 28887 w 61"/>
              <a:gd name="T15" fmla="*/ 840 h 17"/>
              <a:gd name="T16" fmla="*/ 36695 w 61"/>
              <a:gd name="T17" fmla="*/ 0 h 17"/>
              <a:gd name="T18" fmla="*/ 42941 w 61"/>
              <a:gd name="T19" fmla="*/ 840 h 17"/>
              <a:gd name="T20" fmla="*/ 47625 w 61"/>
              <a:gd name="T21" fmla="*/ 6724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1" h="17">
                <a:moveTo>
                  <a:pt x="61" y="8"/>
                </a:moveTo>
                <a:lnTo>
                  <a:pt x="7" y="17"/>
                </a:lnTo>
                <a:lnTo>
                  <a:pt x="0" y="8"/>
                </a:lnTo>
                <a:lnTo>
                  <a:pt x="6" y="5"/>
                </a:lnTo>
                <a:lnTo>
                  <a:pt x="13" y="3"/>
                </a:lnTo>
                <a:lnTo>
                  <a:pt x="21" y="2"/>
                </a:lnTo>
                <a:lnTo>
                  <a:pt x="28" y="1"/>
                </a:lnTo>
                <a:lnTo>
                  <a:pt x="37" y="1"/>
                </a:lnTo>
                <a:lnTo>
                  <a:pt x="47" y="0"/>
                </a:lnTo>
                <a:lnTo>
                  <a:pt x="55" y="1"/>
                </a:lnTo>
                <a:lnTo>
                  <a:pt x="61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1" name="Freeform 16"/>
          <p:cNvSpPr>
            <a:spLocks/>
          </p:cNvSpPr>
          <p:nvPr/>
        </p:nvSpPr>
        <p:spPr bwMode="auto">
          <a:xfrm>
            <a:off x="6713538" y="915988"/>
            <a:ext cx="52387" cy="14287"/>
          </a:xfrm>
          <a:custGeom>
            <a:avLst/>
            <a:gdLst>
              <a:gd name="T0" fmla="*/ 52387 w 66"/>
              <a:gd name="T1" fmla="*/ 0 h 17"/>
              <a:gd name="T2" fmla="*/ 52387 w 66"/>
              <a:gd name="T3" fmla="*/ 5883 h 17"/>
              <a:gd name="T4" fmla="*/ 49212 w 66"/>
              <a:gd name="T5" fmla="*/ 8404 h 17"/>
              <a:gd name="T6" fmla="*/ 44450 w 66"/>
              <a:gd name="T7" fmla="*/ 10085 h 17"/>
              <a:gd name="T8" fmla="*/ 41275 w 66"/>
              <a:gd name="T9" fmla="*/ 11766 h 17"/>
              <a:gd name="T10" fmla="*/ 36512 w 66"/>
              <a:gd name="T11" fmla="*/ 11766 h 17"/>
              <a:gd name="T12" fmla="*/ 30956 w 66"/>
              <a:gd name="T13" fmla="*/ 12606 h 17"/>
              <a:gd name="T14" fmla="*/ 26194 w 66"/>
              <a:gd name="T15" fmla="*/ 13447 h 17"/>
              <a:gd name="T16" fmla="*/ 20637 w 66"/>
              <a:gd name="T17" fmla="*/ 14287 h 17"/>
              <a:gd name="T18" fmla="*/ 15875 w 66"/>
              <a:gd name="T19" fmla="*/ 14287 h 17"/>
              <a:gd name="T20" fmla="*/ 11112 w 66"/>
              <a:gd name="T21" fmla="*/ 14287 h 17"/>
              <a:gd name="T22" fmla="*/ 5556 w 66"/>
              <a:gd name="T23" fmla="*/ 14287 h 17"/>
              <a:gd name="T24" fmla="*/ 794 w 66"/>
              <a:gd name="T25" fmla="*/ 12606 h 17"/>
              <a:gd name="T26" fmla="*/ 0 w 66"/>
              <a:gd name="T27" fmla="*/ 6723 h 17"/>
              <a:gd name="T28" fmla="*/ 3969 w 66"/>
              <a:gd name="T29" fmla="*/ 2521 h 17"/>
              <a:gd name="T30" fmla="*/ 8731 w 66"/>
              <a:gd name="T31" fmla="*/ 840 h 17"/>
              <a:gd name="T32" fmla="*/ 13494 w 66"/>
              <a:gd name="T33" fmla="*/ 0 h 17"/>
              <a:gd name="T34" fmla="*/ 17462 w 66"/>
              <a:gd name="T35" fmla="*/ 0 h 17"/>
              <a:gd name="T36" fmla="*/ 23019 w 66"/>
              <a:gd name="T37" fmla="*/ 0 h 17"/>
              <a:gd name="T38" fmla="*/ 26987 w 66"/>
              <a:gd name="T39" fmla="*/ 0 h 17"/>
              <a:gd name="T40" fmla="*/ 32543 w 66"/>
              <a:gd name="T41" fmla="*/ 0 h 17"/>
              <a:gd name="T42" fmla="*/ 37306 w 66"/>
              <a:gd name="T43" fmla="*/ 0 h 17"/>
              <a:gd name="T44" fmla="*/ 42862 w 66"/>
              <a:gd name="T45" fmla="*/ 0 h 17"/>
              <a:gd name="T46" fmla="*/ 47625 w 66"/>
              <a:gd name="T47" fmla="*/ 0 h 17"/>
              <a:gd name="T48" fmla="*/ 52387 w 66"/>
              <a:gd name="T49" fmla="*/ 0 h 1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6" h="17">
                <a:moveTo>
                  <a:pt x="66" y="0"/>
                </a:moveTo>
                <a:lnTo>
                  <a:pt x="66" y="7"/>
                </a:lnTo>
                <a:lnTo>
                  <a:pt x="62" y="10"/>
                </a:lnTo>
                <a:lnTo>
                  <a:pt x="56" y="12"/>
                </a:lnTo>
                <a:lnTo>
                  <a:pt x="52" y="14"/>
                </a:lnTo>
                <a:lnTo>
                  <a:pt x="46" y="14"/>
                </a:lnTo>
                <a:lnTo>
                  <a:pt x="39" y="15"/>
                </a:lnTo>
                <a:lnTo>
                  <a:pt x="33" y="16"/>
                </a:lnTo>
                <a:lnTo>
                  <a:pt x="26" y="17"/>
                </a:lnTo>
                <a:lnTo>
                  <a:pt x="20" y="17"/>
                </a:lnTo>
                <a:lnTo>
                  <a:pt x="14" y="17"/>
                </a:lnTo>
                <a:lnTo>
                  <a:pt x="7" y="17"/>
                </a:lnTo>
                <a:lnTo>
                  <a:pt x="1" y="15"/>
                </a:lnTo>
                <a:lnTo>
                  <a:pt x="0" y="8"/>
                </a:lnTo>
                <a:lnTo>
                  <a:pt x="5" y="3"/>
                </a:lnTo>
                <a:lnTo>
                  <a:pt x="11" y="1"/>
                </a:lnTo>
                <a:lnTo>
                  <a:pt x="17" y="0"/>
                </a:lnTo>
                <a:lnTo>
                  <a:pt x="22" y="0"/>
                </a:lnTo>
                <a:lnTo>
                  <a:pt x="29" y="0"/>
                </a:lnTo>
                <a:lnTo>
                  <a:pt x="34" y="0"/>
                </a:lnTo>
                <a:lnTo>
                  <a:pt x="41" y="0"/>
                </a:lnTo>
                <a:lnTo>
                  <a:pt x="47" y="0"/>
                </a:lnTo>
                <a:lnTo>
                  <a:pt x="54" y="0"/>
                </a:lnTo>
                <a:lnTo>
                  <a:pt x="60" y="0"/>
                </a:lnTo>
                <a:lnTo>
                  <a:pt x="6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2" name="Freeform 17"/>
          <p:cNvSpPr>
            <a:spLocks/>
          </p:cNvSpPr>
          <p:nvPr/>
        </p:nvSpPr>
        <p:spPr bwMode="auto">
          <a:xfrm>
            <a:off x="6699250" y="946150"/>
            <a:ext cx="66675" cy="15875"/>
          </a:xfrm>
          <a:custGeom>
            <a:avLst/>
            <a:gdLst>
              <a:gd name="T0" fmla="*/ 66675 w 86"/>
              <a:gd name="T1" fmla="*/ 12851 h 21"/>
              <a:gd name="T2" fmla="*/ 58147 w 86"/>
              <a:gd name="T3" fmla="*/ 12095 h 21"/>
              <a:gd name="T4" fmla="*/ 50394 w 86"/>
              <a:gd name="T5" fmla="*/ 11339 h 21"/>
              <a:gd name="T6" fmla="*/ 43416 w 86"/>
              <a:gd name="T7" fmla="*/ 11339 h 21"/>
              <a:gd name="T8" fmla="*/ 34888 w 86"/>
              <a:gd name="T9" fmla="*/ 11339 h 21"/>
              <a:gd name="T10" fmla="*/ 27910 w 86"/>
              <a:gd name="T11" fmla="*/ 12095 h 21"/>
              <a:gd name="T12" fmla="*/ 20158 w 86"/>
              <a:gd name="T13" fmla="*/ 12851 h 21"/>
              <a:gd name="T14" fmla="*/ 12405 w 86"/>
              <a:gd name="T15" fmla="*/ 15119 h 21"/>
              <a:gd name="T16" fmla="*/ 4652 w 86"/>
              <a:gd name="T17" fmla="*/ 15875 h 21"/>
              <a:gd name="T18" fmla="*/ 2326 w 86"/>
              <a:gd name="T19" fmla="*/ 13607 h 21"/>
              <a:gd name="T20" fmla="*/ 0 w 86"/>
              <a:gd name="T21" fmla="*/ 11339 h 21"/>
              <a:gd name="T22" fmla="*/ 0 w 86"/>
              <a:gd name="T23" fmla="*/ 9071 h 21"/>
              <a:gd name="T24" fmla="*/ 0 w 86"/>
              <a:gd name="T25" fmla="*/ 5292 h 21"/>
              <a:gd name="T26" fmla="*/ 6202 w 86"/>
              <a:gd name="T27" fmla="*/ 0 h 21"/>
              <a:gd name="T28" fmla="*/ 66675 w 86"/>
              <a:gd name="T29" fmla="*/ 2268 h 21"/>
              <a:gd name="T30" fmla="*/ 66675 w 86"/>
              <a:gd name="T31" fmla="*/ 12851 h 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6" h="21">
                <a:moveTo>
                  <a:pt x="86" y="17"/>
                </a:moveTo>
                <a:lnTo>
                  <a:pt x="75" y="16"/>
                </a:lnTo>
                <a:lnTo>
                  <a:pt x="65" y="15"/>
                </a:lnTo>
                <a:lnTo>
                  <a:pt x="56" y="15"/>
                </a:lnTo>
                <a:lnTo>
                  <a:pt x="45" y="15"/>
                </a:lnTo>
                <a:lnTo>
                  <a:pt x="36" y="16"/>
                </a:lnTo>
                <a:lnTo>
                  <a:pt x="26" y="17"/>
                </a:lnTo>
                <a:lnTo>
                  <a:pt x="16" y="20"/>
                </a:lnTo>
                <a:lnTo>
                  <a:pt x="6" y="21"/>
                </a:lnTo>
                <a:lnTo>
                  <a:pt x="3" y="18"/>
                </a:lnTo>
                <a:lnTo>
                  <a:pt x="0" y="15"/>
                </a:lnTo>
                <a:lnTo>
                  <a:pt x="0" y="12"/>
                </a:lnTo>
                <a:lnTo>
                  <a:pt x="0" y="7"/>
                </a:lnTo>
                <a:lnTo>
                  <a:pt x="8" y="0"/>
                </a:lnTo>
                <a:lnTo>
                  <a:pt x="86" y="3"/>
                </a:lnTo>
                <a:lnTo>
                  <a:pt x="86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3" name="Freeform 18"/>
          <p:cNvSpPr>
            <a:spLocks/>
          </p:cNvSpPr>
          <p:nvPr/>
        </p:nvSpPr>
        <p:spPr bwMode="auto">
          <a:xfrm>
            <a:off x="6400800" y="960438"/>
            <a:ext cx="30163" cy="38100"/>
          </a:xfrm>
          <a:custGeom>
            <a:avLst/>
            <a:gdLst>
              <a:gd name="T0" fmla="*/ 30163 w 38"/>
              <a:gd name="T1" fmla="*/ 27992 h 49"/>
              <a:gd name="T2" fmla="*/ 30163 w 38"/>
              <a:gd name="T3" fmla="*/ 31102 h 49"/>
              <a:gd name="T4" fmla="*/ 29369 w 38"/>
              <a:gd name="T5" fmla="*/ 33435 h 49"/>
              <a:gd name="T6" fmla="*/ 26988 w 38"/>
              <a:gd name="T7" fmla="*/ 34990 h 49"/>
              <a:gd name="T8" fmla="*/ 26194 w 38"/>
              <a:gd name="T9" fmla="*/ 38100 h 49"/>
              <a:gd name="T10" fmla="*/ 18257 w 38"/>
              <a:gd name="T11" fmla="*/ 34212 h 49"/>
              <a:gd name="T12" fmla="*/ 11113 w 38"/>
              <a:gd name="T13" fmla="*/ 27992 h 49"/>
              <a:gd name="T14" fmla="*/ 4763 w 38"/>
              <a:gd name="T15" fmla="*/ 20994 h 49"/>
              <a:gd name="T16" fmla="*/ 0 w 38"/>
              <a:gd name="T17" fmla="*/ 13996 h 49"/>
              <a:gd name="T18" fmla="*/ 0 w 38"/>
              <a:gd name="T19" fmla="*/ 0 h 49"/>
              <a:gd name="T20" fmla="*/ 4763 w 38"/>
              <a:gd name="T21" fmla="*/ 2333 h 49"/>
              <a:gd name="T22" fmla="*/ 8731 w 38"/>
              <a:gd name="T23" fmla="*/ 4665 h 49"/>
              <a:gd name="T24" fmla="*/ 13494 w 38"/>
              <a:gd name="T25" fmla="*/ 8553 h 49"/>
              <a:gd name="T26" fmla="*/ 17463 w 38"/>
              <a:gd name="T27" fmla="*/ 11663 h 49"/>
              <a:gd name="T28" fmla="*/ 20638 w 38"/>
              <a:gd name="T29" fmla="*/ 15551 h 49"/>
              <a:gd name="T30" fmla="*/ 24607 w 38"/>
              <a:gd name="T31" fmla="*/ 20216 h 49"/>
              <a:gd name="T32" fmla="*/ 26988 w 38"/>
              <a:gd name="T33" fmla="*/ 23327 h 49"/>
              <a:gd name="T34" fmla="*/ 30163 w 38"/>
              <a:gd name="T35" fmla="*/ 27992 h 4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8" h="49">
                <a:moveTo>
                  <a:pt x="38" y="36"/>
                </a:moveTo>
                <a:lnTo>
                  <a:pt x="38" y="40"/>
                </a:lnTo>
                <a:lnTo>
                  <a:pt x="37" y="43"/>
                </a:lnTo>
                <a:lnTo>
                  <a:pt x="34" y="45"/>
                </a:lnTo>
                <a:lnTo>
                  <a:pt x="33" y="49"/>
                </a:lnTo>
                <a:lnTo>
                  <a:pt x="23" y="44"/>
                </a:lnTo>
                <a:lnTo>
                  <a:pt x="14" y="36"/>
                </a:lnTo>
                <a:lnTo>
                  <a:pt x="6" y="27"/>
                </a:lnTo>
                <a:lnTo>
                  <a:pt x="0" y="18"/>
                </a:lnTo>
                <a:lnTo>
                  <a:pt x="0" y="0"/>
                </a:lnTo>
                <a:lnTo>
                  <a:pt x="6" y="3"/>
                </a:lnTo>
                <a:lnTo>
                  <a:pt x="11" y="6"/>
                </a:lnTo>
                <a:lnTo>
                  <a:pt x="17" y="11"/>
                </a:lnTo>
                <a:lnTo>
                  <a:pt x="22" y="15"/>
                </a:lnTo>
                <a:lnTo>
                  <a:pt x="26" y="20"/>
                </a:lnTo>
                <a:lnTo>
                  <a:pt x="31" y="26"/>
                </a:lnTo>
                <a:lnTo>
                  <a:pt x="34" y="30"/>
                </a:lnTo>
                <a:lnTo>
                  <a:pt x="38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4" name="Freeform 19"/>
          <p:cNvSpPr>
            <a:spLocks/>
          </p:cNvSpPr>
          <p:nvPr/>
        </p:nvSpPr>
        <p:spPr bwMode="auto">
          <a:xfrm>
            <a:off x="6667500" y="984250"/>
            <a:ext cx="87313" cy="12700"/>
          </a:xfrm>
          <a:custGeom>
            <a:avLst/>
            <a:gdLst>
              <a:gd name="T0" fmla="*/ 87313 w 112"/>
              <a:gd name="T1" fmla="*/ 706 h 18"/>
              <a:gd name="T2" fmla="*/ 87313 w 112"/>
              <a:gd name="T3" fmla="*/ 4939 h 18"/>
              <a:gd name="T4" fmla="*/ 76399 w 112"/>
              <a:gd name="T5" fmla="*/ 7761 h 18"/>
              <a:gd name="T6" fmla="*/ 66264 w 112"/>
              <a:gd name="T7" fmla="*/ 9172 h 18"/>
              <a:gd name="T8" fmla="*/ 55350 w 112"/>
              <a:gd name="T9" fmla="*/ 9878 h 18"/>
              <a:gd name="T10" fmla="*/ 45995 w 112"/>
              <a:gd name="T11" fmla="*/ 10583 h 18"/>
              <a:gd name="T12" fmla="*/ 35081 w 112"/>
              <a:gd name="T13" fmla="*/ 10583 h 18"/>
              <a:gd name="T14" fmla="*/ 24167 w 112"/>
              <a:gd name="T15" fmla="*/ 11289 h 18"/>
              <a:gd name="T16" fmla="*/ 14032 w 112"/>
              <a:gd name="T17" fmla="*/ 11289 h 18"/>
              <a:gd name="T18" fmla="*/ 3898 w 112"/>
              <a:gd name="T19" fmla="*/ 12700 h 18"/>
              <a:gd name="T20" fmla="*/ 1559 w 112"/>
              <a:gd name="T21" fmla="*/ 10583 h 18"/>
              <a:gd name="T22" fmla="*/ 780 w 112"/>
              <a:gd name="T23" fmla="*/ 9172 h 18"/>
              <a:gd name="T24" fmla="*/ 0 w 112"/>
              <a:gd name="T25" fmla="*/ 7761 h 18"/>
              <a:gd name="T26" fmla="*/ 0 w 112"/>
              <a:gd name="T27" fmla="*/ 4939 h 18"/>
              <a:gd name="T28" fmla="*/ 10914 w 112"/>
              <a:gd name="T29" fmla="*/ 2822 h 18"/>
              <a:gd name="T30" fmla="*/ 21049 w 112"/>
              <a:gd name="T31" fmla="*/ 706 h 18"/>
              <a:gd name="T32" fmla="*/ 31183 w 112"/>
              <a:gd name="T33" fmla="*/ 706 h 18"/>
              <a:gd name="T34" fmla="*/ 41318 w 112"/>
              <a:gd name="T35" fmla="*/ 0 h 18"/>
              <a:gd name="T36" fmla="*/ 52232 w 112"/>
              <a:gd name="T37" fmla="*/ 706 h 18"/>
              <a:gd name="T38" fmla="*/ 63926 w 112"/>
              <a:gd name="T39" fmla="*/ 706 h 18"/>
              <a:gd name="T40" fmla="*/ 74840 w 112"/>
              <a:gd name="T41" fmla="*/ 706 h 18"/>
              <a:gd name="T42" fmla="*/ 87313 w 112"/>
              <a:gd name="T43" fmla="*/ 706 h 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8">
                <a:moveTo>
                  <a:pt x="112" y="1"/>
                </a:moveTo>
                <a:lnTo>
                  <a:pt x="112" y="7"/>
                </a:lnTo>
                <a:lnTo>
                  <a:pt x="98" y="11"/>
                </a:lnTo>
                <a:lnTo>
                  <a:pt x="85" y="13"/>
                </a:lnTo>
                <a:lnTo>
                  <a:pt x="71" y="14"/>
                </a:lnTo>
                <a:lnTo>
                  <a:pt x="59" y="15"/>
                </a:lnTo>
                <a:lnTo>
                  <a:pt x="45" y="15"/>
                </a:lnTo>
                <a:lnTo>
                  <a:pt x="31" y="16"/>
                </a:lnTo>
                <a:lnTo>
                  <a:pt x="18" y="16"/>
                </a:lnTo>
                <a:lnTo>
                  <a:pt x="5" y="18"/>
                </a:lnTo>
                <a:lnTo>
                  <a:pt x="2" y="15"/>
                </a:lnTo>
                <a:lnTo>
                  <a:pt x="1" y="13"/>
                </a:lnTo>
                <a:lnTo>
                  <a:pt x="0" y="11"/>
                </a:lnTo>
                <a:lnTo>
                  <a:pt x="0" y="7"/>
                </a:lnTo>
                <a:lnTo>
                  <a:pt x="14" y="4"/>
                </a:lnTo>
                <a:lnTo>
                  <a:pt x="27" y="1"/>
                </a:lnTo>
                <a:lnTo>
                  <a:pt x="40" y="1"/>
                </a:lnTo>
                <a:lnTo>
                  <a:pt x="53" y="0"/>
                </a:lnTo>
                <a:lnTo>
                  <a:pt x="67" y="1"/>
                </a:lnTo>
                <a:lnTo>
                  <a:pt x="82" y="1"/>
                </a:lnTo>
                <a:lnTo>
                  <a:pt x="96" y="1"/>
                </a:lnTo>
                <a:lnTo>
                  <a:pt x="11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5" name="Freeform 20"/>
          <p:cNvSpPr>
            <a:spLocks/>
          </p:cNvSpPr>
          <p:nvPr/>
        </p:nvSpPr>
        <p:spPr bwMode="auto">
          <a:xfrm>
            <a:off x="6154738" y="989013"/>
            <a:ext cx="409575" cy="188912"/>
          </a:xfrm>
          <a:custGeom>
            <a:avLst/>
            <a:gdLst>
              <a:gd name="T0" fmla="*/ 348338 w 515"/>
              <a:gd name="T1" fmla="*/ 37150 h 239"/>
              <a:gd name="T2" fmla="*/ 329251 w 515"/>
              <a:gd name="T3" fmla="*/ 45845 h 239"/>
              <a:gd name="T4" fmla="*/ 310959 w 515"/>
              <a:gd name="T5" fmla="*/ 54539 h 239"/>
              <a:gd name="T6" fmla="*/ 292667 w 515"/>
              <a:gd name="T7" fmla="*/ 64025 h 239"/>
              <a:gd name="T8" fmla="*/ 266423 w 515"/>
              <a:gd name="T9" fmla="*/ 75091 h 239"/>
              <a:gd name="T10" fmla="*/ 236202 w 515"/>
              <a:gd name="T11" fmla="*/ 90109 h 239"/>
              <a:gd name="T12" fmla="*/ 205185 w 515"/>
              <a:gd name="T13" fmla="*/ 105127 h 239"/>
              <a:gd name="T14" fmla="*/ 174964 w 515"/>
              <a:gd name="T15" fmla="*/ 120145 h 239"/>
              <a:gd name="T16" fmla="*/ 143948 w 515"/>
              <a:gd name="T17" fmla="*/ 135163 h 239"/>
              <a:gd name="T18" fmla="*/ 112931 w 515"/>
              <a:gd name="T19" fmla="*/ 147810 h 239"/>
              <a:gd name="T20" fmla="*/ 81915 w 515"/>
              <a:gd name="T21" fmla="*/ 160457 h 239"/>
              <a:gd name="T22" fmla="*/ 49308 w 515"/>
              <a:gd name="T23" fmla="*/ 170732 h 239"/>
              <a:gd name="T24" fmla="*/ 0 w 515"/>
              <a:gd name="T25" fmla="*/ 188912 h 239"/>
              <a:gd name="T26" fmla="*/ 5567 w 515"/>
              <a:gd name="T27" fmla="*/ 180217 h 239"/>
              <a:gd name="T28" fmla="*/ 18292 w 515"/>
              <a:gd name="T29" fmla="*/ 174684 h 239"/>
              <a:gd name="T30" fmla="*/ 48513 w 515"/>
              <a:gd name="T31" fmla="*/ 162828 h 239"/>
              <a:gd name="T32" fmla="*/ 78734 w 515"/>
              <a:gd name="T33" fmla="*/ 150972 h 239"/>
              <a:gd name="T34" fmla="*/ 108955 w 515"/>
              <a:gd name="T35" fmla="*/ 137534 h 239"/>
              <a:gd name="T36" fmla="*/ 139176 w 515"/>
              <a:gd name="T37" fmla="*/ 124097 h 239"/>
              <a:gd name="T38" fmla="*/ 168602 w 515"/>
              <a:gd name="T39" fmla="*/ 110660 h 239"/>
              <a:gd name="T40" fmla="*/ 198028 w 515"/>
              <a:gd name="T41" fmla="*/ 95642 h 239"/>
              <a:gd name="T42" fmla="*/ 227453 w 515"/>
              <a:gd name="T43" fmla="*/ 81414 h 239"/>
              <a:gd name="T44" fmla="*/ 255288 w 515"/>
              <a:gd name="T45" fmla="*/ 66396 h 239"/>
              <a:gd name="T46" fmla="*/ 275171 w 515"/>
              <a:gd name="T47" fmla="*/ 58492 h 239"/>
              <a:gd name="T48" fmla="*/ 294258 w 515"/>
              <a:gd name="T49" fmla="*/ 50587 h 239"/>
              <a:gd name="T50" fmla="*/ 313345 w 515"/>
              <a:gd name="T51" fmla="*/ 41893 h 239"/>
              <a:gd name="T52" fmla="*/ 332432 w 515"/>
              <a:gd name="T53" fmla="*/ 33988 h 239"/>
              <a:gd name="T54" fmla="*/ 351519 w 515"/>
              <a:gd name="T55" fmla="*/ 25294 h 239"/>
              <a:gd name="T56" fmla="*/ 371401 w 515"/>
              <a:gd name="T57" fmla="*/ 17389 h 239"/>
              <a:gd name="T58" fmla="*/ 390488 w 515"/>
              <a:gd name="T59" fmla="*/ 9485 h 239"/>
              <a:gd name="T60" fmla="*/ 409575 w 515"/>
              <a:gd name="T61" fmla="*/ 0 h 239"/>
              <a:gd name="T62" fmla="*/ 402417 w 515"/>
              <a:gd name="T63" fmla="*/ 11856 h 239"/>
              <a:gd name="T64" fmla="*/ 388102 w 515"/>
              <a:gd name="T65" fmla="*/ 20551 h 239"/>
              <a:gd name="T66" fmla="*/ 372196 w 515"/>
              <a:gd name="T67" fmla="*/ 27665 h 239"/>
              <a:gd name="T68" fmla="*/ 357086 w 515"/>
              <a:gd name="T69" fmla="*/ 34779 h 23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15" h="239">
                <a:moveTo>
                  <a:pt x="449" y="44"/>
                </a:moveTo>
                <a:lnTo>
                  <a:pt x="438" y="47"/>
                </a:lnTo>
                <a:lnTo>
                  <a:pt x="425" y="52"/>
                </a:lnTo>
                <a:lnTo>
                  <a:pt x="414" y="58"/>
                </a:lnTo>
                <a:lnTo>
                  <a:pt x="402" y="64"/>
                </a:lnTo>
                <a:lnTo>
                  <a:pt x="391" y="69"/>
                </a:lnTo>
                <a:lnTo>
                  <a:pt x="379" y="75"/>
                </a:lnTo>
                <a:lnTo>
                  <a:pt x="368" y="81"/>
                </a:lnTo>
                <a:lnTo>
                  <a:pt x="355" y="85"/>
                </a:lnTo>
                <a:lnTo>
                  <a:pt x="335" y="95"/>
                </a:lnTo>
                <a:lnTo>
                  <a:pt x="316" y="104"/>
                </a:lnTo>
                <a:lnTo>
                  <a:pt x="297" y="114"/>
                </a:lnTo>
                <a:lnTo>
                  <a:pt x="278" y="123"/>
                </a:lnTo>
                <a:lnTo>
                  <a:pt x="258" y="133"/>
                </a:lnTo>
                <a:lnTo>
                  <a:pt x="240" y="143"/>
                </a:lnTo>
                <a:lnTo>
                  <a:pt x="220" y="152"/>
                </a:lnTo>
                <a:lnTo>
                  <a:pt x="200" y="161"/>
                </a:lnTo>
                <a:lnTo>
                  <a:pt x="181" y="171"/>
                </a:lnTo>
                <a:lnTo>
                  <a:pt x="162" y="179"/>
                </a:lnTo>
                <a:lnTo>
                  <a:pt x="142" y="187"/>
                </a:lnTo>
                <a:lnTo>
                  <a:pt x="122" y="195"/>
                </a:lnTo>
                <a:lnTo>
                  <a:pt x="103" y="203"/>
                </a:lnTo>
                <a:lnTo>
                  <a:pt x="83" y="210"/>
                </a:lnTo>
                <a:lnTo>
                  <a:pt x="62" y="216"/>
                </a:lnTo>
                <a:lnTo>
                  <a:pt x="41" y="221"/>
                </a:lnTo>
                <a:lnTo>
                  <a:pt x="0" y="239"/>
                </a:lnTo>
                <a:lnTo>
                  <a:pt x="0" y="232"/>
                </a:lnTo>
                <a:lnTo>
                  <a:pt x="7" y="228"/>
                </a:lnTo>
                <a:lnTo>
                  <a:pt x="15" y="225"/>
                </a:lnTo>
                <a:lnTo>
                  <a:pt x="23" y="221"/>
                </a:lnTo>
                <a:lnTo>
                  <a:pt x="43" y="214"/>
                </a:lnTo>
                <a:lnTo>
                  <a:pt x="61" y="206"/>
                </a:lnTo>
                <a:lnTo>
                  <a:pt x="81" y="198"/>
                </a:lnTo>
                <a:lnTo>
                  <a:pt x="99" y="191"/>
                </a:lnTo>
                <a:lnTo>
                  <a:pt x="119" y="182"/>
                </a:lnTo>
                <a:lnTo>
                  <a:pt x="137" y="174"/>
                </a:lnTo>
                <a:lnTo>
                  <a:pt x="156" y="166"/>
                </a:lnTo>
                <a:lnTo>
                  <a:pt x="175" y="157"/>
                </a:lnTo>
                <a:lnTo>
                  <a:pt x="194" y="149"/>
                </a:lnTo>
                <a:lnTo>
                  <a:pt x="212" y="140"/>
                </a:lnTo>
                <a:lnTo>
                  <a:pt x="230" y="130"/>
                </a:lnTo>
                <a:lnTo>
                  <a:pt x="249" y="121"/>
                </a:lnTo>
                <a:lnTo>
                  <a:pt x="267" y="112"/>
                </a:lnTo>
                <a:lnTo>
                  <a:pt x="286" y="103"/>
                </a:lnTo>
                <a:lnTo>
                  <a:pt x="303" y="93"/>
                </a:lnTo>
                <a:lnTo>
                  <a:pt x="321" y="84"/>
                </a:lnTo>
                <a:lnTo>
                  <a:pt x="334" y="80"/>
                </a:lnTo>
                <a:lnTo>
                  <a:pt x="346" y="74"/>
                </a:lnTo>
                <a:lnTo>
                  <a:pt x="358" y="69"/>
                </a:lnTo>
                <a:lnTo>
                  <a:pt x="370" y="64"/>
                </a:lnTo>
                <a:lnTo>
                  <a:pt x="382" y="59"/>
                </a:lnTo>
                <a:lnTo>
                  <a:pt x="394" y="53"/>
                </a:lnTo>
                <a:lnTo>
                  <a:pt x="407" y="49"/>
                </a:lnTo>
                <a:lnTo>
                  <a:pt x="418" y="43"/>
                </a:lnTo>
                <a:lnTo>
                  <a:pt x="431" y="38"/>
                </a:lnTo>
                <a:lnTo>
                  <a:pt x="442" y="32"/>
                </a:lnTo>
                <a:lnTo>
                  <a:pt x="455" y="28"/>
                </a:lnTo>
                <a:lnTo>
                  <a:pt x="467" y="22"/>
                </a:lnTo>
                <a:lnTo>
                  <a:pt x="479" y="16"/>
                </a:lnTo>
                <a:lnTo>
                  <a:pt x="491" y="12"/>
                </a:lnTo>
                <a:lnTo>
                  <a:pt x="503" y="6"/>
                </a:lnTo>
                <a:lnTo>
                  <a:pt x="515" y="0"/>
                </a:lnTo>
                <a:lnTo>
                  <a:pt x="512" y="8"/>
                </a:lnTo>
                <a:lnTo>
                  <a:pt x="506" y="15"/>
                </a:lnTo>
                <a:lnTo>
                  <a:pt x="498" y="21"/>
                </a:lnTo>
                <a:lnTo>
                  <a:pt x="488" y="26"/>
                </a:lnTo>
                <a:lnTo>
                  <a:pt x="478" y="30"/>
                </a:lnTo>
                <a:lnTo>
                  <a:pt x="468" y="35"/>
                </a:lnTo>
                <a:lnTo>
                  <a:pt x="459" y="38"/>
                </a:lnTo>
                <a:lnTo>
                  <a:pt x="449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6" name="Freeform 21"/>
          <p:cNvSpPr>
            <a:spLocks/>
          </p:cNvSpPr>
          <p:nvPr/>
        </p:nvSpPr>
        <p:spPr bwMode="auto">
          <a:xfrm>
            <a:off x="6453188" y="1016000"/>
            <a:ext cx="809625" cy="631825"/>
          </a:xfrm>
          <a:custGeom>
            <a:avLst/>
            <a:gdLst>
              <a:gd name="T0" fmla="*/ 615569 w 1018"/>
              <a:gd name="T1" fmla="*/ 12684 h 797"/>
              <a:gd name="T2" fmla="*/ 606821 w 1018"/>
              <a:gd name="T3" fmla="*/ 26161 h 797"/>
              <a:gd name="T4" fmla="*/ 637043 w 1018"/>
              <a:gd name="T5" fmla="*/ 15855 h 797"/>
              <a:gd name="T6" fmla="*/ 693510 w 1018"/>
              <a:gd name="T7" fmla="*/ 10306 h 797"/>
              <a:gd name="T8" fmla="*/ 635452 w 1018"/>
              <a:gd name="T9" fmla="*/ 42016 h 797"/>
              <a:gd name="T10" fmla="*/ 672832 w 1018"/>
              <a:gd name="T11" fmla="*/ 35674 h 797"/>
              <a:gd name="T12" fmla="*/ 719755 w 1018"/>
              <a:gd name="T13" fmla="*/ 10306 h 797"/>
              <a:gd name="T14" fmla="*/ 760316 w 1018"/>
              <a:gd name="T15" fmla="*/ 9513 h 797"/>
              <a:gd name="T16" fmla="*/ 672832 w 1018"/>
              <a:gd name="T17" fmla="*/ 55493 h 797"/>
              <a:gd name="T18" fmla="*/ 683171 w 1018"/>
              <a:gd name="T19" fmla="*/ 67384 h 797"/>
              <a:gd name="T20" fmla="*/ 744410 w 1018"/>
              <a:gd name="T21" fmla="*/ 32503 h 797"/>
              <a:gd name="T22" fmla="*/ 796900 w 1018"/>
              <a:gd name="T23" fmla="*/ 9513 h 797"/>
              <a:gd name="T24" fmla="*/ 738842 w 1018"/>
              <a:gd name="T25" fmla="*/ 108607 h 797"/>
              <a:gd name="T26" fmla="*/ 682375 w 1018"/>
              <a:gd name="T27" fmla="*/ 183919 h 797"/>
              <a:gd name="T28" fmla="*/ 688738 w 1018"/>
              <a:gd name="T29" fmla="*/ 228313 h 797"/>
              <a:gd name="T30" fmla="*/ 759521 w 1018"/>
              <a:gd name="T31" fmla="*/ 206116 h 797"/>
              <a:gd name="T32" fmla="*/ 796105 w 1018"/>
              <a:gd name="T33" fmla="*/ 223557 h 797"/>
              <a:gd name="T34" fmla="*/ 807239 w 1018"/>
              <a:gd name="T35" fmla="*/ 271915 h 797"/>
              <a:gd name="T36" fmla="*/ 772245 w 1018"/>
              <a:gd name="T37" fmla="*/ 339299 h 797"/>
              <a:gd name="T38" fmla="*/ 687147 w 1018"/>
              <a:gd name="T39" fmla="*/ 416196 h 797"/>
              <a:gd name="T40" fmla="*/ 600459 w 1018"/>
              <a:gd name="T41" fmla="*/ 390828 h 797"/>
              <a:gd name="T42" fmla="*/ 543992 w 1018"/>
              <a:gd name="T43" fmla="*/ 385278 h 797"/>
              <a:gd name="T44" fmla="*/ 464461 w 1018"/>
              <a:gd name="T45" fmla="*/ 486751 h 797"/>
              <a:gd name="T46" fmla="*/ 410380 w 1018"/>
              <a:gd name="T47" fmla="*/ 492300 h 797"/>
              <a:gd name="T48" fmla="*/ 349936 w 1018"/>
              <a:gd name="T49" fmla="*/ 488337 h 797"/>
              <a:gd name="T50" fmla="*/ 292674 w 1018"/>
              <a:gd name="T51" fmla="*/ 495471 h 797"/>
              <a:gd name="T52" fmla="*/ 281540 w 1018"/>
              <a:gd name="T53" fmla="*/ 542244 h 797"/>
              <a:gd name="T54" fmla="*/ 295060 w 1018"/>
              <a:gd name="T55" fmla="*/ 594566 h 797"/>
              <a:gd name="T56" fmla="*/ 251318 w 1018"/>
              <a:gd name="T57" fmla="*/ 589809 h 797"/>
              <a:gd name="T58" fmla="*/ 274382 w 1018"/>
              <a:gd name="T59" fmla="*/ 584260 h 797"/>
              <a:gd name="T60" fmla="*/ 266429 w 1018"/>
              <a:gd name="T61" fmla="*/ 568405 h 797"/>
              <a:gd name="T62" fmla="*/ 180535 w 1018"/>
              <a:gd name="T63" fmla="*/ 604871 h 797"/>
              <a:gd name="T64" fmla="*/ 132817 w 1018"/>
              <a:gd name="T65" fmla="*/ 626276 h 797"/>
              <a:gd name="T66" fmla="*/ 82712 w 1018"/>
              <a:gd name="T67" fmla="*/ 596151 h 797"/>
              <a:gd name="T68" fmla="*/ 110548 w 1018"/>
              <a:gd name="T69" fmla="*/ 542244 h 797"/>
              <a:gd name="T70" fmla="*/ 159062 w 1018"/>
              <a:gd name="T71" fmla="*/ 494679 h 797"/>
              <a:gd name="T72" fmla="*/ 139179 w 1018"/>
              <a:gd name="T73" fmla="*/ 466932 h 797"/>
              <a:gd name="T74" fmla="*/ 80326 w 1018"/>
              <a:gd name="T75" fmla="*/ 451077 h 797"/>
              <a:gd name="T76" fmla="*/ 12725 w 1018"/>
              <a:gd name="T77" fmla="*/ 428087 h 797"/>
              <a:gd name="T78" fmla="*/ 85098 w 1018"/>
              <a:gd name="T79" fmla="*/ 331371 h 797"/>
              <a:gd name="T80" fmla="*/ 156676 w 1018"/>
              <a:gd name="T81" fmla="*/ 369423 h 797"/>
              <a:gd name="T82" fmla="*/ 234616 w 1018"/>
              <a:gd name="T83" fmla="*/ 369423 h 797"/>
              <a:gd name="T84" fmla="*/ 292674 w 1018"/>
              <a:gd name="T85" fmla="*/ 315516 h 797"/>
              <a:gd name="T86" fmla="*/ 335621 w 1018"/>
              <a:gd name="T87" fmla="*/ 254474 h 797"/>
              <a:gd name="T88" fmla="*/ 340392 w 1018"/>
              <a:gd name="T89" fmla="*/ 164100 h 797"/>
              <a:gd name="T90" fmla="*/ 361866 w 1018"/>
              <a:gd name="T91" fmla="*/ 145867 h 797"/>
              <a:gd name="T92" fmla="*/ 418333 w 1018"/>
              <a:gd name="T93" fmla="*/ 144281 h 797"/>
              <a:gd name="T94" fmla="*/ 377772 w 1018"/>
              <a:gd name="T95" fmla="*/ 163307 h 797"/>
              <a:gd name="T96" fmla="*/ 361866 w 1018"/>
              <a:gd name="T97" fmla="*/ 183919 h 797"/>
              <a:gd name="T98" fmla="*/ 419923 w 1018"/>
              <a:gd name="T99" fmla="*/ 160136 h 797"/>
              <a:gd name="T100" fmla="*/ 486729 w 1018"/>
              <a:gd name="T101" fmla="*/ 150623 h 797"/>
              <a:gd name="T102" fmla="*/ 559898 w 1018"/>
              <a:gd name="T103" fmla="*/ 139525 h 797"/>
              <a:gd name="T104" fmla="*/ 621137 w 1018"/>
              <a:gd name="T105" fmla="*/ 103851 h 797"/>
              <a:gd name="T106" fmla="*/ 606026 w 1018"/>
              <a:gd name="T107" fmla="*/ 42809 h 797"/>
              <a:gd name="T108" fmla="*/ 585348 w 1018"/>
              <a:gd name="T109" fmla="*/ 26954 h 797"/>
              <a:gd name="T110" fmla="*/ 598868 w 1018"/>
              <a:gd name="T111" fmla="*/ 793 h 797"/>
              <a:gd name="T112" fmla="*/ 633066 w 1018"/>
              <a:gd name="T113" fmla="*/ 793 h 79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018" h="797">
                <a:moveTo>
                  <a:pt x="804" y="2"/>
                </a:moveTo>
                <a:lnTo>
                  <a:pt x="798" y="5"/>
                </a:lnTo>
                <a:lnTo>
                  <a:pt x="792" y="9"/>
                </a:lnTo>
                <a:lnTo>
                  <a:pt x="786" y="11"/>
                </a:lnTo>
                <a:lnTo>
                  <a:pt x="781" y="13"/>
                </a:lnTo>
                <a:lnTo>
                  <a:pt x="774" y="16"/>
                </a:lnTo>
                <a:lnTo>
                  <a:pt x="768" y="18"/>
                </a:lnTo>
                <a:lnTo>
                  <a:pt x="762" y="21"/>
                </a:lnTo>
                <a:lnTo>
                  <a:pt x="757" y="25"/>
                </a:lnTo>
                <a:lnTo>
                  <a:pt x="758" y="28"/>
                </a:lnTo>
                <a:lnTo>
                  <a:pt x="760" y="31"/>
                </a:lnTo>
                <a:lnTo>
                  <a:pt x="763" y="33"/>
                </a:lnTo>
                <a:lnTo>
                  <a:pt x="766" y="35"/>
                </a:lnTo>
                <a:lnTo>
                  <a:pt x="773" y="33"/>
                </a:lnTo>
                <a:lnTo>
                  <a:pt x="781" y="31"/>
                </a:lnTo>
                <a:lnTo>
                  <a:pt x="788" y="27"/>
                </a:lnTo>
                <a:lnTo>
                  <a:pt x="795" y="24"/>
                </a:lnTo>
                <a:lnTo>
                  <a:pt x="801" y="20"/>
                </a:lnTo>
                <a:lnTo>
                  <a:pt x="809" y="17"/>
                </a:lnTo>
                <a:lnTo>
                  <a:pt x="816" y="15"/>
                </a:lnTo>
                <a:lnTo>
                  <a:pt x="824" y="12"/>
                </a:lnTo>
                <a:lnTo>
                  <a:pt x="830" y="2"/>
                </a:lnTo>
                <a:lnTo>
                  <a:pt x="884" y="9"/>
                </a:lnTo>
                <a:lnTo>
                  <a:pt x="872" y="13"/>
                </a:lnTo>
                <a:lnTo>
                  <a:pt x="860" y="19"/>
                </a:lnTo>
                <a:lnTo>
                  <a:pt x="848" y="25"/>
                </a:lnTo>
                <a:lnTo>
                  <a:pt x="836" y="32"/>
                </a:lnTo>
                <a:lnTo>
                  <a:pt x="823" y="39"/>
                </a:lnTo>
                <a:lnTo>
                  <a:pt x="812" y="46"/>
                </a:lnTo>
                <a:lnTo>
                  <a:pt x="799" y="53"/>
                </a:lnTo>
                <a:lnTo>
                  <a:pt x="786" y="58"/>
                </a:lnTo>
                <a:lnTo>
                  <a:pt x="800" y="72"/>
                </a:lnTo>
                <a:lnTo>
                  <a:pt x="812" y="66"/>
                </a:lnTo>
                <a:lnTo>
                  <a:pt x="823" y="59"/>
                </a:lnTo>
                <a:lnTo>
                  <a:pt x="835" y="51"/>
                </a:lnTo>
                <a:lnTo>
                  <a:pt x="846" y="45"/>
                </a:lnTo>
                <a:lnTo>
                  <a:pt x="858" y="39"/>
                </a:lnTo>
                <a:lnTo>
                  <a:pt x="871" y="33"/>
                </a:lnTo>
                <a:lnTo>
                  <a:pt x="882" y="31"/>
                </a:lnTo>
                <a:lnTo>
                  <a:pt x="895" y="30"/>
                </a:lnTo>
                <a:lnTo>
                  <a:pt x="899" y="20"/>
                </a:lnTo>
                <a:lnTo>
                  <a:pt x="905" y="13"/>
                </a:lnTo>
                <a:lnTo>
                  <a:pt x="912" y="11"/>
                </a:lnTo>
                <a:lnTo>
                  <a:pt x="920" y="10"/>
                </a:lnTo>
                <a:lnTo>
                  <a:pt x="929" y="10"/>
                </a:lnTo>
                <a:lnTo>
                  <a:pt x="939" y="11"/>
                </a:lnTo>
                <a:lnTo>
                  <a:pt x="948" y="12"/>
                </a:lnTo>
                <a:lnTo>
                  <a:pt x="956" y="12"/>
                </a:lnTo>
                <a:lnTo>
                  <a:pt x="939" y="21"/>
                </a:lnTo>
                <a:lnTo>
                  <a:pt x="920" y="31"/>
                </a:lnTo>
                <a:lnTo>
                  <a:pt x="902" y="40"/>
                </a:lnTo>
                <a:lnTo>
                  <a:pt x="883" y="50"/>
                </a:lnTo>
                <a:lnTo>
                  <a:pt x="865" y="59"/>
                </a:lnTo>
                <a:lnTo>
                  <a:pt x="846" y="70"/>
                </a:lnTo>
                <a:lnTo>
                  <a:pt x="828" y="80"/>
                </a:lnTo>
                <a:lnTo>
                  <a:pt x="811" y="92"/>
                </a:lnTo>
                <a:lnTo>
                  <a:pt x="820" y="108"/>
                </a:lnTo>
                <a:lnTo>
                  <a:pt x="831" y="99"/>
                </a:lnTo>
                <a:lnTo>
                  <a:pt x="845" y="91"/>
                </a:lnTo>
                <a:lnTo>
                  <a:pt x="859" y="85"/>
                </a:lnTo>
                <a:lnTo>
                  <a:pt x="873" y="78"/>
                </a:lnTo>
                <a:lnTo>
                  <a:pt x="887" y="71"/>
                </a:lnTo>
                <a:lnTo>
                  <a:pt x="901" y="64"/>
                </a:lnTo>
                <a:lnTo>
                  <a:pt x="913" y="55"/>
                </a:lnTo>
                <a:lnTo>
                  <a:pt x="925" y="45"/>
                </a:lnTo>
                <a:lnTo>
                  <a:pt x="936" y="41"/>
                </a:lnTo>
                <a:lnTo>
                  <a:pt x="947" y="35"/>
                </a:lnTo>
                <a:lnTo>
                  <a:pt x="958" y="30"/>
                </a:lnTo>
                <a:lnTo>
                  <a:pt x="968" y="23"/>
                </a:lnTo>
                <a:lnTo>
                  <a:pt x="979" y="17"/>
                </a:lnTo>
                <a:lnTo>
                  <a:pt x="990" y="13"/>
                </a:lnTo>
                <a:lnTo>
                  <a:pt x="1002" y="12"/>
                </a:lnTo>
                <a:lnTo>
                  <a:pt x="1013" y="16"/>
                </a:lnTo>
                <a:lnTo>
                  <a:pt x="998" y="41"/>
                </a:lnTo>
                <a:lnTo>
                  <a:pt x="982" y="65"/>
                </a:lnTo>
                <a:lnTo>
                  <a:pt x="966" y="89"/>
                </a:lnTo>
                <a:lnTo>
                  <a:pt x="948" y="112"/>
                </a:lnTo>
                <a:lnTo>
                  <a:pt x="929" y="137"/>
                </a:lnTo>
                <a:lnTo>
                  <a:pt x="912" y="160"/>
                </a:lnTo>
                <a:lnTo>
                  <a:pt x="894" y="183"/>
                </a:lnTo>
                <a:lnTo>
                  <a:pt x="876" y="207"/>
                </a:lnTo>
                <a:lnTo>
                  <a:pt x="871" y="215"/>
                </a:lnTo>
                <a:lnTo>
                  <a:pt x="865" y="223"/>
                </a:lnTo>
                <a:lnTo>
                  <a:pt x="858" y="232"/>
                </a:lnTo>
                <a:lnTo>
                  <a:pt x="853" y="240"/>
                </a:lnTo>
                <a:lnTo>
                  <a:pt x="849" y="251"/>
                </a:lnTo>
                <a:lnTo>
                  <a:pt x="846" y="260"/>
                </a:lnTo>
                <a:lnTo>
                  <a:pt x="848" y="270"/>
                </a:lnTo>
                <a:lnTo>
                  <a:pt x="851" y="282"/>
                </a:lnTo>
                <a:lnTo>
                  <a:pt x="866" y="288"/>
                </a:lnTo>
                <a:lnTo>
                  <a:pt x="881" y="286"/>
                </a:lnTo>
                <a:lnTo>
                  <a:pt x="896" y="282"/>
                </a:lnTo>
                <a:lnTo>
                  <a:pt x="910" y="275"/>
                </a:lnTo>
                <a:lnTo>
                  <a:pt x="924" y="268"/>
                </a:lnTo>
                <a:lnTo>
                  <a:pt x="939" y="262"/>
                </a:lnTo>
                <a:lnTo>
                  <a:pt x="955" y="260"/>
                </a:lnTo>
                <a:lnTo>
                  <a:pt x="971" y="265"/>
                </a:lnTo>
                <a:lnTo>
                  <a:pt x="977" y="268"/>
                </a:lnTo>
                <a:lnTo>
                  <a:pt x="983" y="271"/>
                </a:lnTo>
                <a:lnTo>
                  <a:pt x="989" y="275"/>
                </a:lnTo>
                <a:lnTo>
                  <a:pt x="995" y="278"/>
                </a:lnTo>
                <a:lnTo>
                  <a:pt x="1001" y="282"/>
                </a:lnTo>
                <a:lnTo>
                  <a:pt x="1005" y="288"/>
                </a:lnTo>
                <a:lnTo>
                  <a:pt x="1009" y="293"/>
                </a:lnTo>
                <a:lnTo>
                  <a:pt x="1012" y="300"/>
                </a:lnTo>
                <a:lnTo>
                  <a:pt x="1017" y="315"/>
                </a:lnTo>
                <a:lnTo>
                  <a:pt x="1018" y="329"/>
                </a:lnTo>
                <a:lnTo>
                  <a:pt x="1015" y="343"/>
                </a:lnTo>
                <a:lnTo>
                  <a:pt x="1009" y="356"/>
                </a:lnTo>
                <a:lnTo>
                  <a:pt x="1002" y="368"/>
                </a:lnTo>
                <a:lnTo>
                  <a:pt x="994" y="381"/>
                </a:lnTo>
                <a:lnTo>
                  <a:pt x="987" y="395"/>
                </a:lnTo>
                <a:lnTo>
                  <a:pt x="982" y="407"/>
                </a:lnTo>
                <a:lnTo>
                  <a:pt x="971" y="428"/>
                </a:lnTo>
                <a:lnTo>
                  <a:pt x="956" y="448"/>
                </a:lnTo>
                <a:lnTo>
                  <a:pt x="941" y="466"/>
                </a:lnTo>
                <a:lnTo>
                  <a:pt x="924" y="483"/>
                </a:lnTo>
                <a:lnTo>
                  <a:pt x="904" y="498"/>
                </a:lnTo>
                <a:lnTo>
                  <a:pt x="884" y="512"/>
                </a:lnTo>
                <a:lnTo>
                  <a:pt x="864" y="525"/>
                </a:lnTo>
                <a:lnTo>
                  <a:pt x="843" y="535"/>
                </a:lnTo>
                <a:lnTo>
                  <a:pt x="782" y="542"/>
                </a:lnTo>
                <a:lnTo>
                  <a:pt x="770" y="533"/>
                </a:lnTo>
                <a:lnTo>
                  <a:pt x="762" y="522"/>
                </a:lnTo>
                <a:lnTo>
                  <a:pt x="757" y="508"/>
                </a:lnTo>
                <a:lnTo>
                  <a:pt x="755" y="493"/>
                </a:lnTo>
                <a:lnTo>
                  <a:pt x="748" y="486"/>
                </a:lnTo>
                <a:lnTo>
                  <a:pt x="745" y="477"/>
                </a:lnTo>
                <a:lnTo>
                  <a:pt x="740" y="467"/>
                </a:lnTo>
                <a:lnTo>
                  <a:pt x="732" y="462"/>
                </a:lnTo>
                <a:lnTo>
                  <a:pt x="707" y="471"/>
                </a:lnTo>
                <a:lnTo>
                  <a:pt x="684" y="486"/>
                </a:lnTo>
                <a:lnTo>
                  <a:pt x="665" y="504"/>
                </a:lnTo>
                <a:lnTo>
                  <a:pt x="648" y="525"/>
                </a:lnTo>
                <a:lnTo>
                  <a:pt x="632" y="548"/>
                </a:lnTo>
                <a:lnTo>
                  <a:pt x="617" y="571"/>
                </a:lnTo>
                <a:lnTo>
                  <a:pt x="601" y="593"/>
                </a:lnTo>
                <a:lnTo>
                  <a:pt x="584" y="614"/>
                </a:lnTo>
                <a:lnTo>
                  <a:pt x="579" y="629"/>
                </a:lnTo>
                <a:lnTo>
                  <a:pt x="566" y="628"/>
                </a:lnTo>
                <a:lnTo>
                  <a:pt x="554" y="625"/>
                </a:lnTo>
                <a:lnTo>
                  <a:pt x="541" y="624"/>
                </a:lnTo>
                <a:lnTo>
                  <a:pt x="528" y="622"/>
                </a:lnTo>
                <a:lnTo>
                  <a:pt x="516" y="621"/>
                </a:lnTo>
                <a:lnTo>
                  <a:pt x="503" y="619"/>
                </a:lnTo>
                <a:lnTo>
                  <a:pt x="490" y="618"/>
                </a:lnTo>
                <a:lnTo>
                  <a:pt x="478" y="617"/>
                </a:lnTo>
                <a:lnTo>
                  <a:pt x="465" y="617"/>
                </a:lnTo>
                <a:lnTo>
                  <a:pt x="452" y="616"/>
                </a:lnTo>
                <a:lnTo>
                  <a:pt x="440" y="616"/>
                </a:lnTo>
                <a:lnTo>
                  <a:pt x="427" y="616"/>
                </a:lnTo>
                <a:lnTo>
                  <a:pt x="414" y="617"/>
                </a:lnTo>
                <a:lnTo>
                  <a:pt x="402" y="617"/>
                </a:lnTo>
                <a:lnTo>
                  <a:pt x="389" y="619"/>
                </a:lnTo>
                <a:lnTo>
                  <a:pt x="376" y="621"/>
                </a:lnTo>
                <a:lnTo>
                  <a:pt x="368" y="625"/>
                </a:lnTo>
                <a:lnTo>
                  <a:pt x="360" y="630"/>
                </a:lnTo>
                <a:lnTo>
                  <a:pt x="353" y="636"/>
                </a:lnTo>
                <a:lnTo>
                  <a:pt x="348" y="642"/>
                </a:lnTo>
                <a:lnTo>
                  <a:pt x="345" y="657"/>
                </a:lnTo>
                <a:lnTo>
                  <a:pt x="348" y="671"/>
                </a:lnTo>
                <a:lnTo>
                  <a:pt x="354" y="684"/>
                </a:lnTo>
                <a:lnTo>
                  <a:pt x="362" y="697"/>
                </a:lnTo>
                <a:lnTo>
                  <a:pt x="371" y="708"/>
                </a:lnTo>
                <a:lnTo>
                  <a:pt x="377" y="721"/>
                </a:lnTo>
                <a:lnTo>
                  <a:pt x="381" y="735"/>
                </a:lnTo>
                <a:lnTo>
                  <a:pt x="380" y="750"/>
                </a:lnTo>
                <a:lnTo>
                  <a:pt x="371" y="750"/>
                </a:lnTo>
                <a:lnTo>
                  <a:pt x="364" y="743"/>
                </a:lnTo>
                <a:lnTo>
                  <a:pt x="358" y="739"/>
                </a:lnTo>
                <a:lnTo>
                  <a:pt x="351" y="746"/>
                </a:lnTo>
                <a:lnTo>
                  <a:pt x="308" y="750"/>
                </a:lnTo>
                <a:lnTo>
                  <a:pt x="313" y="746"/>
                </a:lnTo>
                <a:lnTo>
                  <a:pt x="316" y="744"/>
                </a:lnTo>
                <a:lnTo>
                  <a:pt x="321" y="742"/>
                </a:lnTo>
                <a:lnTo>
                  <a:pt x="326" y="739"/>
                </a:lnTo>
                <a:lnTo>
                  <a:pt x="330" y="737"/>
                </a:lnTo>
                <a:lnTo>
                  <a:pt x="336" y="736"/>
                </a:lnTo>
                <a:lnTo>
                  <a:pt x="341" y="736"/>
                </a:lnTo>
                <a:lnTo>
                  <a:pt x="345" y="737"/>
                </a:lnTo>
                <a:lnTo>
                  <a:pt x="351" y="734"/>
                </a:lnTo>
                <a:lnTo>
                  <a:pt x="356" y="728"/>
                </a:lnTo>
                <a:lnTo>
                  <a:pt x="359" y="722"/>
                </a:lnTo>
                <a:lnTo>
                  <a:pt x="358" y="716"/>
                </a:lnTo>
                <a:lnTo>
                  <a:pt x="354" y="713"/>
                </a:lnTo>
                <a:lnTo>
                  <a:pt x="335" y="717"/>
                </a:lnTo>
                <a:lnTo>
                  <a:pt x="316" y="723"/>
                </a:lnTo>
                <a:lnTo>
                  <a:pt x="297" y="729"/>
                </a:lnTo>
                <a:lnTo>
                  <a:pt x="280" y="737"/>
                </a:lnTo>
                <a:lnTo>
                  <a:pt x="261" y="745"/>
                </a:lnTo>
                <a:lnTo>
                  <a:pt x="244" y="753"/>
                </a:lnTo>
                <a:lnTo>
                  <a:pt x="227" y="763"/>
                </a:lnTo>
                <a:lnTo>
                  <a:pt x="209" y="773"/>
                </a:lnTo>
                <a:lnTo>
                  <a:pt x="201" y="780"/>
                </a:lnTo>
                <a:lnTo>
                  <a:pt x="195" y="790"/>
                </a:lnTo>
                <a:lnTo>
                  <a:pt x="189" y="797"/>
                </a:lnTo>
                <a:lnTo>
                  <a:pt x="177" y="796"/>
                </a:lnTo>
                <a:lnTo>
                  <a:pt x="167" y="790"/>
                </a:lnTo>
                <a:lnTo>
                  <a:pt x="155" y="784"/>
                </a:lnTo>
                <a:lnTo>
                  <a:pt x="144" y="780"/>
                </a:lnTo>
                <a:lnTo>
                  <a:pt x="133" y="774"/>
                </a:lnTo>
                <a:lnTo>
                  <a:pt x="122" y="768"/>
                </a:lnTo>
                <a:lnTo>
                  <a:pt x="112" y="760"/>
                </a:lnTo>
                <a:lnTo>
                  <a:pt x="104" y="752"/>
                </a:lnTo>
                <a:lnTo>
                  <a:pt x="99" y="742"/>
                </a:lnTo>
                <a:lnTo>
                  <a:pt x="97" y="725"/>
                </a:lnTo>
                <a:lnTo>
                  <a:pt x="103" y="712"/>
                </a:lnTo>
                <a:lnTo>
                  <a:pt x="112" y="700"/>
                </a:lnTo>
                <a:lnTo>
                  <a:pt x="125" y="692"/>
                </a:lnTo>
                <a:lnTo>
                  <a:pt x="139" y="684"/>
                </a:lnTo>
                <a:lnTo>
                  <a:pt x="154" y="676"/>
                </a:lnTo>
                <a:lnTo>
                  <a:pt x="168" y="669"/>
                </a:lnTo>
                <a:lnTo>
                  <a:pt x="180" y="660"/>
                </a:lnTo>
                <a:lnTo>
                  <a:pt x="191" y="649"/>
                </a:lnTo>
                <a:lnTo>
                  <a:pt x="198" y="637"/>
                </a:lnTo>
                <a:lnTo>
                  <a:pt x="200" y="624"/>
                </a:lnTo>
                <a:lnTo>
                  <a:pt x="198" y="610"/>
                </a:lnTo>
                <a:lnTo>
                  <a:pt x="194" y="604"/>
                </a:lnTo>
                <a:lnTo>
                  <a:pt x="190" y="600"/>
                </a:lnTo>
                <a:lnTo>
                  <a:pt x="185" y="596"/>
                </a:lnTo>
                <a:lnTo>
                  <a:pt x="180" y="593"/>
                </a:lnTo>
                <a:lnTo>
                  <a:pt x="175" y="589"/>
                </a:lnTo>
                <a:lnTo>
                  <a:pt x="170" y="587"/>
                </a:lnTo>
                <a:lnTo>
                  <a:pt x="164" y="584"/>
                </a:lnTo>
                <a:lnTo>
                  <a:pt x="160" y="580"/>
                </a:lnTo>
                <a:lnTo>
                  <a:pt x="140" y="575"/>
                </a:lnTo>
                <a:lnTo>
                  <a:pt x="121" y="571"/>
                </a:lnTo>
                <a:lnTo>
                  <a:pt x="101" y="569"/>
                </a:lnTo>
                <a:lnTo>
                  <a:pt x="81" y="566"/>
                </a:lnTo>
                <a:lnTo>
                  <a:pt x="62" y="565"/>
                </a:lnTo>
                <a:lnTo>
                  <a:pt x="41" y="564"/>
                </a:lnTo>
                <a:lnTo>
                  <a:pt x="20" y="562"/>
                </a:lnTo>
                <a:lnTo>
                  <a:pt x="0" y="560"/>
                </a:lnTo>
                <a:lnTo>
                  <a:pt x="16" y="540"/>
                </a:lnTo>
                <a:lnTo>
                  <a:pt x="31" y="519"/>
                </a:lnTo>
                <a:lnTo>
                  <a:pt x="44" y="497"/>
                </a:lnTo>
                <a:lnTo>
                  <a:pt x="58" y="475"/>
                </a:lnTo>
                <a:lnTo>
                  <a:pt x="72" y="454"/>
                </a:lnTo>
                <a:lnTo>
                  <a:pt x="88" y="435"/>
                </a:lnTo>
                <a:lnTo>
                  <a:pt x="107" y="418"/>
                </a:lnTo>
                <a:lnTo>
                  <a:pt x="130" y="405"/>
                </a:lnTo>
                <a:lnTo>
                  <a:pt x="150" y="407"/>
                </a:lnTo>
                <a:lnTo>
                  <a:pt x="165" y="418"/>
                </a:lnTo>
                <a:lnTo>
                  <a:pt x="177" y="433"/>
                </a:lnTo>
                <a:lnTo>
                  <a:pt x="186" y="450"/>
                </a:lnTo>
                <a:lnTo>
                  <a:pt x="197" y="466"/>
                </a:lnTo>
                <a:lnTo>
                  <a:pt x="209" y="480"/>
                </a:lnTo>
                <a:lnTo>
                  <a:pt x="227" y="487"/>
                </a:lnTo>
                <a:lnTo>
                  <a:pt x="250" y="486"/>
                </a:lnTo>
                <a:lnTo>
                  <a:pt x="266" y="482"/>
                </a:lnTo>
                <a:lnTo>
                  <a:pt x="281" y="475"/>
                </a:lnTo>
                <a:lnTo>
                  <a:pt x="295" y="466"/>
                </a:lnTo>
                <a:lnTo>
                  <a:pt x="307" y="456"/>
                </a:lnTo>
                <a:lnTo>
                  <a:pt x="320" y="443"/>
                </a:lnTo>
                <a:lnTo>
                  <a:pt x="333" y="432"/>
                </a:lnTo>
                <a:lnTo>
                  <a:pt x="345" y="420"/>
                </a:lnTo>
                <a:lnTo>
                  <a:pt x="358" y="410"/>
                </a:lnTo>
                <a:lnTo>
                  <a:pt x="368" y="398"/>
                </a:lnTo>
                <a:lnTo>
                  <a:pt x="379" y="386"/>
                </a:lnTo>
                <a:lnTo>
                  <a:pt x="389" y="374"/>
                </a:lnTo>
                <a:lnTo>
                  <a:pt x="399" y="361"/>
                </a:lnTo>
                <a:lnTo>
                  <a:pt x="409" y="349"/>
                </a:lnTo>
                <a:lnTo>
                  <a:pt x="415" y="335"/>
                </a:lnTo>
                <a:lnTo>
                  <a:pt x="422" y="321"/>
                </a:lnTo>
                <a:lnTo>
                  <a:pt x="427" y="307"/>
                </a:lnTo>
                <a:lnTo>
                  <a:pt x="437" y="284"/>
                </a:lnTo>
                <a:lnTo>
                  <a:pt x="444" y="257"/>
                </a:lnTo>
                <a:lnTo>
                  <a:pt x="443" y="230"/>
                </a:lnTo>
                <a:lnTo>
                  <a:pt x="432" y="207"/>
                </a:lnTo>
                <a:lnTo>
                  <a:pt x="428" y="207"/>
                </a:lnTo>
                <a:lnTo>
                  <a:pt x="425" y="206"/>
                </a:lnTo>
                <a:lnTo>
                  <a:pt x="424" y="202"/>
                </a:lnTo>
                <a:lnTo>
                  <a:pt x="421" y="201"/>
                </a:lnTo>
                <a:lnTo>
                  <a:pt x="433" y="197"/>
                </a:lnTo>
                <a:lnTo>
                  <a:pt x="444" y="191"/>
                </a:lnTo>
                <a:lnTo>
                  <a:pt x="455" y="184"/>
                </a:lnTo>
                <a:lnTo>
                  <a:pt x="466" y="176"/>
                </a:lnTo>
                <a:lnTo>
                  <a:pt x="477" y="171"/>
                </a:lnTo>
                <a:lnTo>
                  <a:pt x="488" y="168"/>
                </a:lnTo>
                <a:lnTo>
                  <a:pt x="500" y="169"/>
                </a:lnTo>
                <a:lnTo>
                  <a:pt x="512" y="176"/>
                </a:lnTo>
                <a:lnTo>
                  <a:pt x="526" y="182"/>
                </a:lnTo>
                <a:lnTo>
                  <a:pt x="519" y="185"/>
                </a:lnTo>
                <a:lnTo>
                  <a:pt x="511" y="189"/>
                </a:lnTo>
                <a:lnTo>
                  <a:pt x="502" y="193"/>
                </a:lnTo>
                <a:lnTo>
                  <a:pt x="494" y="198"/>
                </a:lnTo>
                <a:lnTo>
                  <a:pt x="485" y="201"/>
                </a:lnTo>
                <a:lnTo>
                  <a:pt x="475" y="206"/>
                </a:lnTo>
                <a:lnTo>
                  <a:pt x="465" y="209"/>
                </a:lnTo>
                <a:lnTo>
                  <a:pt x="456" y="212"/>
                </a:lnTo>
                <a:lnTo>
                  <a:pt x="455" y="216"/>
                </a:lnTo>
                <a:lnTo>
                  <a:pt x="453" y="221"/>
                </a:lnTo>
                <a:lnTo>
                  <a:pt x="455" y="227"/>
                </a:lnTo>
                <a:lnTo>
                  <a:pt x="455" y="232"/>
                </a:lnTo>
                <a:lnTo>
                  <a:pt x="468" y="232"/>
                </a:lnTo>
                <a:lnTo>
                  <a:pt x="480" y="224"/>
                </a:lnTo>
                <a:lnTo>
                  <a:pt x="492" y="217"/>
                </a:lnTo>
                <a:lnTo>
                  <a:pt x="503" y="212"/>
                </a:lnTo>
                <a:lnTo>
                  <a:pt x="516" y="206"/>
                </a:lnTo>
                <a:lnTo>
                  <a:pt x="528" y="202"/>
                </a:lnTo>
                <a:lnTo>
                  <a:pt x="541" y="198"/>
                </a:lnTo>
                <a:lnTo>
                  <a:pt x="553" y="193"/>
                </a:lnTo>
                <a:lnTo>
                  <a:pt x="565" y="187"/>
                </a:lnTo>
                <a:lnTo>
                  <a:pt x="581" y="189"/>
                </a:lnTo>
                <a:lnTo>
                  <a:pt x="598" y="190"/>
                </a:lnTo>
                <a:lnTo>
                  <a:pt x="612" y="190"/>
                </a:lnTo>
                <a:lnTo>
                  <a:pt x="629" y="190"/>
                </a:lnTo>
                <a:lnTo>
                  <a:pt x="644" y="189"/>
                </a:lnTo>
                <a:lnTo>
                  <a:pt x="660" y="186"/>
                </a:lnTo>
                <a:lnTo>
                  <a:pt x="675" y="184"/>
                </a:lnTo>
                <a:lnTo>
                  <a:pt x="690" y="180"/>
                </a:lnTo>
                <a:lnTo>
                  <a:pt x="704" y="176"/>
                </a:lnTo>
                <a:lnTo>
                  <a:pt x="717" y="171"/>
                </a:lnTo>
                <a:lnTo>
                  <a:pt x="731" y="164"/>
                </a:lnTo>
                <a:lnTo>
                  <a:pt x="745" y="157"/>
                </a:lnTo>
                <a:lnTo>
                  <a:pt x="758" y="149"/>
                </a:lnTo>
                <a:lnTo>
                  <a:pt x="769" y="141"/>
                </a:lnTo>
                <a:lnTo>
                  <a:pt x="781" y="131"/>
                </a:lnTo>
                <a:lnTo>
                  <a:pt x="792" y="121"/>
                </a:lnTo>
                <a:lnTo>
                  <a:pt x="789" y="103"/>
                </a:lnTo>
                <a:lnTo>
                  <a:pt x="785" y="86"/>
                </a:lnTo>
                <a:lnTo>
                  <a:pt x="778" y="71"/>
                </a:lnTo>
                <a:lnTo>
                  <a:pt x="768" y="56"/>
                </a:lnTo>
                <a:lnTo>
                  <a:pt x="762" y="54"/>
                </a:lnTo>
                <a:lnTo>
                  <a:pt x="758" y="51"/>
                </a:lnTo>
                <a:lnTo>
                  <a:pt x="752" y="49"/>
                </a:lnTo>
                <a:lnTo>
                  <a:pt x="747" y="46"/>
                </a:lnTo>
                <a:lnTo>
                  <a:pt x="743" y="42"/>
                </a:lnTo>
                <a:lnTo>
                  <a:pt x="739" y="38"/>
                </a:lnTo>
                <a:lnTo>
                  <a:pt x="736" y="34"/>
                </a:lnTo>
                <a:lnTo>
                  <a:pt x="732" y="30"/>
                </a:lnTo>
                <a:lnTo>
                  <a:pt x="736" y="23"/>
                </a:lnTo>
                <a:lnTo>
                  <a:pt x="737" y="13"/>
                </a:lnTo>
                <a:lnTo>
                  <a:pt x="739" y="6"/>
                </a:lnTo>
                <a:lnTo>
                  <a:pt x="746" y="2"/>
                </a:lnTo>
                <a:lnTo>
                  <a:pt x="753" y="1"/>
                </a:lnTo>
                <a:lnTo>
                  <a:pt x="760" y="0"/>
                </a:lnTo>
                <a:lnTo>
                  <a:pt x="767" y="0"/>
                </a:lnTo>
                <a:lnTo>
                  <a:pt x="774" y="0"/>
                </a:lnTo>
                <a:lnTo>
                  <a:pt x="781" y="0"/>
                </a:lnTo>
                <a:lnTo>
                  <a:pt x="789" y="0"/>
                </a:lnTo>
                <a:lnTo>
                  <a:pt x="796" y="1"/>
                </a:lnTo>
                <a:lnTo>
                  <a:pt x="804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7" name="Freeform 22"/>
          <p:cNvSpPr>
            <a:spLocks/>
          </p:cNvSpPr>
          <p:nvPr/>
        </p:nvSpPr>
        <p:spPr bwMode="auto">
          <a:xfrm>
            <a:off x="6662738" y="1027113"/>
            <a:ext cx="225425" cy="150812"/>
          </a:xfrm>
          <a:custGeom>
            <a:avLst/>
            <a:gdLst>
              <a:gd name="T0" fmla="*/ 105198 w 285"/>
              <a:gd name="T1" fmla="*/ 13353 h 192"/>
              <a:gd name="T2" fmla="*/ 94125 w 285"/>
              <a:gd name="T3" fmla="*/ 25921 h 192"/>
              <a:gd name="T4" fmla="*/ 105989 w 285"/>
              <a:gd name="T5" fmla="*/ 21993 h 192"/>
              <a:gd name="T6" fmla="*/ 117854 w 285"/>
              <a:gd name="T7" fmla="*/ 19637 h 192"/>
              <a:gd name="T8" fmla="*/ 132882 w 285"/>
              <a:gd name="T9" fmla="*/ 10211 h 192"/>
              <a:gd name="T10" fmla="*/ 154238 w 285"/>
              <a:gd name="T11" fmla="*/ 1571 h 192"/>
              <a:gd name="T12" fmla="*/ 177176 w 285"/>
              <a:gd name="T13" fmla="*/ 1571 h 192"/>
              <a:gd name="T14" fmla="*/ 75142 w 285"/>
              <a:gd name="T15" fmla="*/ 51842 h 192"/>
              <a:gd name="T16" fmla="*/ 60904 w 285"/>
              <a:gd name="T17" fmla="*/ 58911 h 192"/>
              <a:gd name="T18" fmla="*/ 49040 w 285"/>
              <a:gd name="T19" fmla="*/ 71479 h 192"/>
              <a:gd name="T20" fmla="*/ 78306 w 285"/>
              <a:gd name="T21" fmla="*/ 62053 h 192"/>
              <a:gd name="T22" fmla="*/ 107571 w 285"/>
              <a:gd name="T23" fmla="*/ 50271 h 192"/>
              <a:gd name="T24" fmla="*/ 131300 w 285"/>
              <a:gd name="T25" fmla="*/ 38488 h 192"/>
              <a:gd name="T26" fmla="*/ 144747 w 285"/>
              <a:gd name="T27" fmla="*/ 32205 h 192"/>
              <a:gd name="T28" fmla="*/ 158984 w 285"/>
              <a:gd name="T29" fmla="*/ 23564 h 192"/>
              <a:gd name="T30" fmla="*/ 178758 w 285"/>
              <a:gd name="T31" fmla="*/ 14924 h 192"/>
              <a:gd name="T32" fmla="*/ 201696 w 285"/>
              <a:gd name="T33" fmla="*/ 5498 h 192"/>
              <a:gd name="T34" fmla="*/ 225425 w 285"/>
              <a:gd name="T35" fmla="*/ 9426 h 192"/>
              <a:gd name="T36" fmla="*/ 210397 w 285"/>
              <a:gd name="T37" fmla="*/ 25921 h 192"/>
              <a:gd name="T38" fmla="*/ 190623 w 285"/>
              <a:gd name="T39" fmla="*/ 33776 h 192"/>
              <a:gd name="T40" fmla="*/ 173221 w 285"/>
              <a:gd name="T41" fmla="*/ 35347 h 192"/>
              <a:gd name="T42" fmla="*/ 155029 w 285"/>
              <a:gd name="T43" fmla="*/ 45558 h 192"/>
              <a:gd name="T44" fmla="*/ 135255 w 285"/>
              <a:gd name="T45" fmla="*/ 51842 h 192"/>
              <a:gd name="T46" fmla="*/ 108362 w 285"/>
              <a:gd name="T47" fmla="*/ 65195 h 192"/>
              <a:gd name="T48" fmla="*/ 64859 w 285"/>
              <a:gd name="T49" fmla="*/ 85617 h 192"/>
              <a:gd name="T50" fmla="*/ 24520 w 285"/>
              <a:gd name="T51" fmla="*/ 111538 h 192"/>
              <a:gd name="T52" fmla="*/ 29266 w 285"/>
              <a:gd name="T53" fmla="*/ 119393 h 192"/>
              <a:gd name="T54" fmla="*/ 51413 w 285"/>
              <a:gd name="T55" fmla="*/ 109182 h 192"/>
              <a:gd name="T56" fmla="*/ 72769 w 285"/>
              <a:gd name="T57" fmla="*/ 96614 h 192"/>
              <a:gd name="T58" fmla="*/ 105198 w 285"/>
              <a:gd name="T59" fmla="*/ 82475 h 192"/>
              <a:gd name="T60" fmla="*/ 136837 w 285"/>
              <a:gd name="T61" fmla="*/ 66766 h 192"/>
              <a:gd name="T62" fmla="*/ 156611 w 285"/>
              <a:gd name="T63" fmla="*/ 63624 h 192"/>
              <a:gd name="T64" fmla="*/ 153447 w 285"/>
              <a:gd name="T65" fmla="*/ 80119 h 192"/>
              <a:gd name="T66" fmla="*/ 125763 w 285"/>
              <a:gd name="T67" fmla="*/ 94258 h 192"/>
              <a:gd name="T68" fmla="*/ 99662 w 285"/>
              <a:gd name="T69" fmla="*/ 109182 h 192"/>
              <a:gd name="T70" fmla="*/ 71978 w 285"/>
              <a:gd name="T71" fmla="*/ 121749 h 192"/>
              <a:gd name="T72" fmla="*/ 45085 w 285"/>
              <a:gd name="T73" fmla="*/ 134317 h 192"/>
              <a:gd name="T74" fmla="*/ 16610 w 285"/>
              <a:gd name="T75" fmla="*/ 146885 h 192"/>
              <a:gd name="T76" fmla="*/ 791 w 285"/>
              <a:gd name="T77" fmla="*/ 131175 h 192"/>
              <a:gd name="T78" fmla="*/ 18983 w 285"/>
              <a:gd name="T79" fmla="*/ 98970 h 192"/>
              <a:gd name="T80" fmla="*/ 50622 w 285"/>
              <a:gd name="T81" fmla="*/ 55769 h 192"/>
              <a:gd name="T82" fmla="*/ 83842 w 285"/>
              <a:gd name="T83" fmla="*/ 14139 h 192"/>
              <a:gd name="T84" fmla="*/ 106780 w 285"/>
              <a:gd name="T85" fmla="*/ 0 h 19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5" h="192">
                <a:moveTo>
                  <a:pt x="147" y="2"/>
                </a:moveTo>
                <a:lnTo>
                  <a:pt x="141" y="10"/>
                </a:lnTo>
                <a:lnTo>
                  <a:pt x="133" y="17"/>
                </a:lnTo>
                <a:lnTo>
                  <a:pt x="124" y="22"/>
                </a:lnTo>
                <a:lnTo>
                  <a:pt x="114" y="32"/>
                </a:lnTo>
                <a:lnTo>
                  <a:pt x="119" y="33"/>
                </a:lnTo>
                <a:lnTo>
                  <a:pt x="125" y="32"/>
                </a:lnTo>
                <a:lnTo>
                  <a:pt x="129" y="30"/>
                </a:lnTo>
                <a:lnTo>
                  <a:pt x="134" y="28"/>
                </a:lnTo>
                <a:lnTo>
                  <a:pt x="138" y="27"/>
                </a:lnTo>
                <a:lnTo>
                  <a:pt x="143" y="26"/>
                </a:lnTo>
                <a:lnTo>
                  <a:pt x="149" y="25"/>
                </a:lnTo>
                <a:lnTo>
                  <a:pt x="155" y="25"/>
                </a:lnTo>
                <a:lnTo>
                  <a:pt x="160" y="19"/>
                </a:lnTo>
                <a:lnTo>
                  <a:pt x="168" y="13"/>
                </a:lnTo>
                <a:lnTo>
                  <a:pt x="177" y="8"/>
                </a:lnTo>
                <a:lnTo>
                  <a:pt x="186" y="4"/>
                </a:lnTo>
                <a:lnTo>
                  <a:pt x="195" y="2"/>
                </a:lnTo>
                <a:lnTo>
                  <a:pt x="204" y="0"/>
                </a:lnTo>
                <a:lnTo>
                  <a:pt x="215" y="0"/>
                </a:lnTo>
                <a:lnTo>
                  <a:pt x="224" y="2"/>
                </a:lnTo>
                <a:lnTo>
                  <a:pt x="103" y="58"/>
                </a:lnTo>
                <a:lnTo>
                  <a:pt x="99" y="63"/>
                </a:lnTo>
                <a:lnTo>
                  <a:pt x="95" y="66"/>
                </a:lnTo>
                <a:lnTo>
                  <a:pt x="89" y="70"/>
                </a:lnTo>
                <a:lnTo>
                  <a:pt x="83" y="72"/>
                </a:lnTo>
                <a:lnTo>
                  <a:pt x="77" y="75"/>
                </a:lnTo>
                <a:lnTo>
                  <a:pt x="72" y="80"/>
                </a:lnTo>
                <a:lnTo>
                  <a:pt x="66" y="85"/>
                </a:lnTo>
                <a:lnTo>
                  <a:pt x="62" y="91"/>
                </a:lnTo>
                <a:lnTo>
                  <a:pt x="74" y="88"/>
                </a:lnTo>
                <a:lnTo>
                  <a:pt x="87" y="83"/>
                </a:lnTo>
                <a:lnTo>
                  <a:pt x="99" y="79"/>
                </a:lnTo>
                <a:lnTo>
                  <a:pt x="112" y="74"/>
                </a:lnTo>
                <a:lnTo>
                  <a:pt x="125" y="70"/>
                </a:lnTo>
                <a:lnTo>
                  <a:pt x="136" y="64"/>
                </a:lnTo>
                <a:lnTo>
                  <a:pt x="148" y="57"/>
                </a:lnTo>
                <a:lnTo>
                  <a:pt x="159" y="49"/>
                </a:lnTo>
                <a:lnTo>
                  <a:pt x="166" y="49"/>
                </a:lnTo>
                <a:lnTo>
                  <a:pt x="172" y="46"/>
                </a:lnTo>
                <a:lnTo>
                  <a:pt x="178" y="44"/>
                </a:lnTo>
                <a:lnTo>
                  <a:pt x="183" y="41"/>
                </a:lnTo>
                <a:lnTo>
                  <a:pt x="189" y="37"/>
                </a:lnTo>
                <a:lnTo>
                  <a:pt x="195" y="34"/>
                </a:lnTo>
                <a:lnTo>
                  <a:pt x="201" y="30"/>
                </a:lnTo>
                <a:lnTo>
                  <a:pt x="206" y="27"/>
                </a:lnTo>
                <a:lnTo>
                  <a:pt x="216" y="23"/>
                </a:lnTo>
                <a:lnTo>
                  <a:pt x="226" y="19"/>
                </a:lnTo>
                <a:lnTo>
                  <a:pt x="235" y="15"/>
                </a:lnTo>
                <a:lnTo>
                  <a:pt x="244" y="11"/>
                </a:lnTo>
                <a:lnTo>
                  <a:pt x="255" y="7"/>
                </a:lnTo>
                <a:lnTo>
                  <a:pt x="264" y="6"/>
                </a:lnTo>
                <a:lnTo>
                  <a:pt x="274" y="7"/>
                </a:lnTo>
                <a:lnTo>
                  <a:pt x="285" y="12"/>
                </a:lnTo>
                <a:lnTo>
                  <a:pt x="280" y="21"/>
                </a:lnTo>
                <a:lnTo>
                  <a:pt x="273" y="28"/>
                </a:lnTo>
                <a:lnTo>
                  <a:pt x="266" y="33"/>
                </a:lnTo>
                <a:lnTo>
                  <a:pt x="258" y="37"/>
                </a:lnTo>
                <a:lnTo>
                  <a:pt x="249" y="40"/>
                </a:lnTo>
                <a:lnTo>
                  <a:pt x="241" y="43"/>
                </a:lnTo>
                <a:lnTo>
                  <a:pt x="232" y="45"/>
                </a:lnTo>
                <a:lnTo>
                  <a:pt x="224" y="49"/>
                </a:lnTo>
                <a:lnTo>
                  <a:pt x="219" y="45"/>
                </a:lnTo>
                <a:lnTo>
                  <a:pt x="212" y="51"/>
                </a:lnTo>
                <a:lnTo>
                  <a:pt x="204" y="56"/>
                </a:lnTo>
                <a:lnTo>
                  <a:pt x="196" y="58"/>
                </a:lnTo>
                <a:lnTo>
                  <a:pt x="187" y="60"/>
                </a:lnTo>
                <a:lnTo>
                  <a:pt x="179" y="64"/>
                </a:lnTo>
                <a:lnTo>
                  <a:pt x="171" y="66"/>
                </a:lnTo>
                <a:lnTo>
                  <a:pt x="163" y="68"/>
                </a:lnTo>
                <a:lnTo>
                  <a:pt x="155" y="73"/>
                </a:lnTo>
                <a:lnTo>
                  <a:pt x="137" y="83"/>
                </a:lnTo>
                <a:lnTo>
                  <a:pt x="119" y="93"/>
                </a:lnTo>
                <a:lnTo>
                  <a:pt x="100" y="101"/>
                </a:lnTo>
                <a:lnTo>
                  <a:pt x="82" y="109"/>
                </a:lnTo>
                <a:lnTo>
                  <a:pt x="64" y="118"/>
                </a:lnTo>
                <a:lnTo>
                  <a:pt x="46" y="128"/>
                </a:lnTo>
                <a:lnTo>
                  <a:pt x="31" y="142"/>
                </a:lnTo>
                <a:lnTo>
                  <a:pt x="19" y="158"/>
                </a:lnTo>
                <a:lnTo>
                  <a:pt x="28" y="156"/>
                </a:lnTo>
                <a:lnTo>
                  <a:pt x="37" y="152"/>
                </a:lnTo>
                <a:lnTo>
                  <a:pt x="46" y="148"/>
                </a:lnTo>
                <a:lnTo>
                  <a:pt x="56" y="143"/>
                </a:lnTo>
                <a:lnTo>
                  <a:pt x="65" y="139"/>
                </a:lnTo>
                <a:lnTo>
                  <a:pt x="74" y="134"/>
                </a:lnTo>
                <a:lnTo>
                  <a:pt x="83" y="128"/>
                </a:lnTo>
                <a:lnTo>
                  <a:pt x="92" y="123"/>
                </a:lnTo>
                <a:lnTo>
                  <a:pt x="106" y="117"/>
                </a:lnTo>
                <a:lnTo>
                  <a:pt x="120" y="111"/>
                </a:lnTo>
                <a:lnTo>
                  <a:pt x="133" y="105"/>
                </a:lnTo>
                <a:lnTo>
                  <a:pt x="147" y="98"/>
                </a:lnTo>
                <a:lnTo>
                  <a:pt x="159" y="91"/>
                </a:lnTo>
                <a:lnTo>
                  <a:pt x="173" y="85"/>
                </a:lnTo>
                <a:lnTo>
                  <a:pt x="187" y="79"/>
                </a:lnTo>
                <a:lnTo>
                  <a:pt x="201" y="74"/>
                </a:lnTo>
                <a:lnTo>
                  <a:pt x="198" y="81"/>
                </a:lnTo>
                <a:lnTo>
                  <a:pt x="197" y="88"/>
                </a:lnTo>
                <a:lnTo>
                  <a:pt x="196" y="95"/>
                </a:lnTo>
                <a:lnTo>
                  <a:pt x="194" y="102"/>
                </a:lnTo>
                <a:lnTo>
                  <a:pt x="182" y="109"/>
                </a:lnTo>
                <a:lnTo>
                  <a:pt x="171" y="114"/>
                </a:lnTo>
                <a:lnTo>
                  <a:pt x="159" y="120"/>
                </a:lnTo>
                <a:lnTo>
                  <a:pt x="149" y="127"/>
                </a:lnTo>
                <a:lnTo>
                  <a:pt x="137" y="133"/>
                </a:lnTo>
                <a:lnTo>
                  <a:pt x="126" y="139"/>
                </a:lnTo>
                <a:lnTo>
                  <a:pt x="114" y="144"/>
                </a:lnTo>
                <a:lnTo>
                  <a:pt x="103" y="150"/>
                </a:lnTo>
                <a:lnTo>
                  <a:pt x="91" y="155"/>
                </a:lnTo>
                <a:lnTo>
                  <a:pt x="80" y="161"/>
                </a:lnTo>
                <a:lnTo>
                  <a:pt x="68" y="166"/>
                </a:lnTo>
                <a:lnTo>
                  <a:pt x="57" y="171"/>
                </a:lnTo>
                <a:lnTo>
                  <a:pt x="44" y="177"/>
                </a:lnTo>
                <a:lnTo>
                  <a:pt x="33" y="181"/>
                </a:lnTo>
                <a:lnTo>
                  <a:pt x="21" y="187"/>
                </a:lnTo>
                <a:lnTo>
                  <a:pt x="8" y="192"/>
                </a:lnTo>
                <a:lnTo>
                  <a:pt x="0" y="180"/>
                </a:lnTo>
                <a:lnTo>
                  <a:pt x="1" y="167"/>
                </a:lnTo>
                <a:lnTo>
                  <a:pt x="6" y="156"/>
                </a:lnTo>
                <a:lnTo>
                  <a:pt x="11" y="143"/>
                </a:lnTo>
                <a:lnTo>
                  <a:pt x="24" y="126"/>
                </a:lnTo>
                <a:lnTo>
                  <a:pt x="37" y="108"/>
                </a:lnTo>
                <a:lnTo>
                  <a:pt x="50" y="89"/>
                </a:lnTo>
                <a:lnTo>
                  <a:pt x="64" y="71"/>
                </a:lnTo>
                <a:lnTo>
                  <a:pt x="76" y="52"/>
                </a:lnTo>
                <a:lnTo>
                  <a:pt x="91" y="35"/>
                </a:lnTo>
                <a:lnTo>
                  <a:pt x="106" y="18"/>
                </a:lnTo>
                <a:lnTo>
                  <a:pt x="124" y="3"/>
                </a:lnTo>
                <a:lnTo>
                  <a:pt x="129" y="2"/>
                </a:lnTo>
                <a:lnTo>
                  <a:pt x="135" y="0"/>
                </a:lnTo>
                <a:lnTo>
                  <a:pt x="141" y="0"/>
                </a:lnTo>
                <a:lnTo>
                  <a:pt x="147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8" name="Freeform 23"/>
          <p:cNvSpPr>
            <a:spLocks/>
          </p:cNvSpPr>
          <p:nvPr/>
        </p:nvSpPr>
        <p:spPr bwMode="auto">
          <a:xfrm>
            <a:off x="6142038" y="1033463"/>
            <a:ext cx="241300" cy="114300"/>
          </a:xfrm>
          <a:custGeom>
            <a:avLst/>
            <a:gdLst>
              <a:gd name="T0" fmla="*/ 241300 w 303"/>
              <a:gd name="T1" fmla="*/ 1588 h 144"/>
              <a:gd name="T2" fmla="*/ 225373 w 303"/>
              <a:gd name="T3" fmla="*/ 10319 h 144"/>
              <a:gd name="T4" fmla="*/ 209445 w 303"/>
              <a:gd name="T5" fmla="*/ 19050 h 144"/>
              <a:gd name="T6" fmla="*/ 191925 w 303"/>
              <a:gd name="T7" fmla="*/ 27781 h 144"/>
              <a:gd name="T8" fmla="*/ 174405 w 303"/>
              <a:gd name="T9" fmla="*/ 35719 h 144"/>
              <a:gd name="T10" fmla="*/ 156088 w 303"/>
              <a:gd name="T11" fmla="*/ 43656 h 144"/>
              <a:gd name="T12" fmla="*/ 137772 w 303"/>
              <a:gd name="T13" fmla="*/ 51594 h 144"/>
              <a:gd name="T14" fmla="*/ 119455 w 303"/>
              <a:gd name="T15" fmla="*/ 59531 h 144"/>
              <a:gd name="T16" fmla="*/ 101935 w 303"/>
              <a:gd name="T17" fmla="*/ 68263 h 144"/>
              <a:gd name="T18" fmla="*/ 89193 w 303"/>
              <a:gd name="T19" fmla="*/ 73819 h 144"/>
              <a:gd name="T20" fmla="*/ 75655 w 303"/>
              <a:gd name="T21" fmla="*/ 79375 h 144"/>
              <a:gd name="T22" fmla="*/ 62913 w 303"/>
              <a:gd name="T23" fmla="*/ 84138 h 144"/>
              <a:gd name="T24" fmla="*/ 50968 w 303"/>
              <a:gd name="T25" fmla="*/ 89694 h 144"/>
              <a:gd name="T26" fmla="*/ 38226 w 303"/>
              <a:gd name="T27" fmla="*/ 96044 h 144"/>
              <a:gd name="T28" fmla="*/ 25484 w 303"/>
              <a:gd name="T29" fmla="*/ 103188 h 144"/>
              <a:gd name="T30" fmla="*/ 12742 w 303"/>
              <a:gd name="T31" fmla="*/ 107950 h 144"/>
              <a:gd name="T32" fmla="*/ 0 w 303"/>
              <a:gd name="T33" fmla="*/ 114300 h 144"/>
              <a:gd name="T34" fmla="*/ 2389 w 303"/>
              <a:gd name="T35" fmla="*/ 107156 h 144"/>
              <a:gd name="T36" fmla="*/ 6371 w 303"/>
              <a:gd name="T37" fmla="*/ 101600 h 144"/>
              <a:gd name="T38" fmla="*/ 11149 w 303"/>
              <a:gd name="T39" fmla="*/ 97631 h 144"/>
              <a:gd name="T40" fmla="*/ 16724 w 303"/>
              <a:gd name="T41" fmla="*/ 93663 h 144"/>
              <a:gd name="T42" fmla="*/ 23095 w 303"/>
              <a:gd name="T43" fmla="*/ 89694 h 144"/>
              <a:gd name="T44" fmla="*/ 29466 w 303"/>
              <a:gd name="T45" fmla="*/ 87313 h 144"/>
              <a:gd name="T46" fmla="*/ 35040 w 303"/>
              <a:gd name="T47" fmla="*/ 84138 h 144"/>
              <a:gd name="T48" fmla="*/ 41411 w 303"/>
              <a:gd name="T49" fmla="*/ 80963 h 144"/>
              <a:gd name="T50" fmla="*/ 50171 w 303"/>
              <a:gd name="T51" fmla="*/ 75406 h 144"/>
              <a:gd name="T52" fmla="*/ 59728 w 303"/>
              <a:gd name="T53" fmla="*/ 70644 h 144"/>
              <a:gd name="T54" fmla="*/ 68488 w 303"/>
              <a:gd name="T55" fmla="*/ 65088 h 144"/>
              <a:gd name="T56" fmla="*/ 78044 w 303"/>
              <a:gd name="T57" fmla="*/ 59531 h 144"/>
              <a:gd name="T58" fmla="*/ 86804 w 303"/>
              <a:gd name="T59" fmla="*/ 55563 h 144"/>
              <a:gd name="T60" fmla="*/ 96361 w 303"/>
              <a:gd name="T61" fmla="*/ 50800 h 144"/>
              <a:gd name="T62" fmla="*/ 105121 w 303"/>
              <a:gd name="T63" fmla="*/ 46038 h 144"/>
              <a:gd name="T64" fmla="*/ 114677 w 303"/>
              <a:gd name="T65" fmla="*/ 41275 h 144"/>
              <a:gd name="T66" fmla="*/ 125030 w 303"/>
              <a:gd name="T67" fmla="*/ 37306 h 144"/>
              <a:gd name="T68" fmla="*/ 133790 w 303"/>
              <a:gd name="T69" fmla="*/ 32544 h 144"/>
              <a:gd name="T70" fmla="*/ 144143 w 303"/>
              <a:gd name="T71" fmla="*/ 28575 h 144"/>
              <a:gd name="T72" fmla="*/ 152903 w 303"/>
              <a:gd name="T73" fmla="*/ 25400 h 144"/>
              <a:gd name="T74" fmla="*/ 163256 w 303"/>
              <a:gd name="T75" fmla="*/ 21431 h 144"/>
              <a:gd name="T76" fmla="*/ 172016 w 303"/>
              <a:gd name="T77" fmla="*/ 17463 h 144"/>
              <a:gd name="T78" fmla="*/ 182369 w 303"/>
              <a:gd name="T79" fmla="*/ 14288 h 144"/>
              <a:gd name="T80" fmla="*/ 192721 w 303"/>
              <a:gd name="T81" fmla="*/ 11113 h 144"/>
              <a:gd name="T82" fmla="*/ 197500 w 303"/>
              <a:gd name="T83" fmla="*/ 5556 h 144"/>
              <a:gd name="T84" fmla="*/ 201482 w 303"/>
              <a:gd name="T85" fmla="*/ 2381 h 144"/>
              <a:gd name="T86" fmla="*/ 207852 w 303"/>
              <a:gd name="T87" fmla="*/ 1588 h 144"/>
              <a:gd name="T88" fmla="*/ 214223 w 303"/>
              <a:gd name="T89" fmla="*/ 0 h 144"/>
              <a:gd name="T90" fmla="*/ 221391 w 303"/>
              <a:gd name="T91" fmla="*/ 1588 h 144"/>
              <a:gd name="T92" fmla="*/ 227762 w 303"/>
              <a:gd name="T93" fmla="*/ 1588 h 144"/>
              <a:gd name="T94" fmla="*/ 234929 w 303"/>
              <a:gd name="T95" fmla="*/ 2381 h 144"/>
              <a:gd name="T96" fmla="*/ 241300 w 303"/>
              <a:gd name="T97" fmla="*/ 1588 h 14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03" h="144">
                <a:moveTo>
                  <a:pt x="303" y="2"/>
                </a:moveTo>
                <a:lnTo>
                  <a:pt x="283" y="13"/>
                </a:lnTo>
                <a:lnTo>
                  <a:pt x="263" y="24"/>
                </a:lnTo>
                <a:lnTo>
                  <a:pt x="241" y="35"/>
                </a:lnTo>
                <a:lnTo>
                  <a:pt x="219" y="45"/>
                </a:lnTo>
                <a:lnTo>
                  <a:pt x="196" y="55"/>
                </a:lnTo>
                <a:lnTo>
                  <a:pt x="173" y="65"/>
                </a:lnTo>
                <a:lnTo>
                  <a:pt x="150" y="75"/>
                </a:lnTo>
                <a:lnTo>
                  <a:pt x="128" y="86"/>
                </a:lnTo>
                <a:lnTo>
                  <a:pt x="112" y="93"/>
                </a:lnTo>
                <a:lnTo>
                  <a:pt x="95" y="100"/>
                </a:lnTo>
                <a:lnTo>
                  <a:pt x="79" y="106"/>
                </a:lnTo>
                <a:lnTo>
                  <a:pt x="64" y="113"/>
                </a:lnTo>
                <a:lnTo>
                  <a:pt x="48" y="121"/>
                </a:lnTo>
                <a:lnTo>
                  <a:pt x="32" y="130"/>
                </a:lnTo>
                <a:lnTo>
                  <a:pt x="16" y="136"/>
                </a:lnTo>
                <a:lnTo>
                  <a:pt x="0" y="144"/>
                </a:lnTo>
                <a:lnTo>
                  <a:pt x="3" y="135"/>
                </a:lnTo>
                <a:lnTo>
                  <a:pt x="8" y="128"/>
                </a:lnTo>
                <a:lnTo>
                  <a:pt x="14" y="123"/>
                </a:lnTo>
                <a:lnTo>
                  <a:pt x="21" y="118"/>
                </a:lnTo>
                <a:lnTo>
                  <a:pt x="29" y="113"/>
                </a:lnTo>
                <a:lnTo>
                  <a:pt x="37" y="110"/>
                </a:lnTo>
                <a:lnTo>
                  <a:pt x="44" y="106"/>
                </a:lnTo>
                <a:lnTo>
                  <a:pt x="52" y="102"/>
                </a:lnTo>
                <a:lnTo>
                  <a:pt x="63" y="95"/>
                </a:lnTo>
                <a:lnTo>
                  <a:pt x="75" y="89"/>
                </a:lnTo>
                <a:lnTo>
                  <a:pt x="86" y="82"/>
                </a:lnTo>
                <a:lnTo>
                  <a:pt x="98" y="75"/>
                </a:lnTo>
                <a:lnTo>
                  <a:pt x="109" y="70"/>
                </a:lnTo>
                <a:lnTo>
                  <a:pt x="121" y="64"/>
                </a:lnTo>
                <a:lnTo>
                  <a:pt x="132" y="58"/>
                </a:lnTo>
                <a:lnTo>
                  <a:pt x="144" y="52"/>
                </a:lnTo>
                <a:lnTo>
                  <a:pt x="157" y="47"/>
                </a:lnTo>
                <a:lnTo>
                  <a:pt x="168" y="41"/>
                </a:lnTo>
                <a:lnTo>
                  <a:pt x="181" y="36"/>
                </a:lnTo>
                <a:lnTo>
                  <a:pt x="192" y="32"/>
                </a:lnTo>
                <a:lnTo>
                  <a:pt x="205" y="27"/>
                </a:lnTo>
                <a:lnTo>
                  <a:pt x="216" y="22"/>
                </a:lnTo>
                <a:lnTo>
                  <a:pt x="229" y="18"/>
                </a:lnTo>
                <a:lnTo>
                  <a:pt x="242" y="14"/>
                </a:lnTo>
                <a:lnTo>
                  <a:pt x="248" y="7"/>
                </a:lnTo>
                <a:lnTo>
                  <a:pt x="253" y="3"/>
                </a:lnTo>
                <a:lnTo>
                  <a:pt x="261" y="2"/>
                </a:lnTo>
                <a:lnTo>
                  <a:pt x="269" y="0"/>
                </a:lnTo>
                <a:lnTo>
                  <a:pt x="278" y="2"/>
                </a:lnTo>
                <a:lnTo>
                  <a:pt x="286" y="2"/>
                </a:lnTo>
                <a:lnTo>
                  <a:pt x="295" y="3"/>
                </a:lnTo>
                <a:lnTo>
                  <a:pt x="303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9" name="Freeform 24"/>
          <p:cNvSpPr>
            <a:spLocks/>
          </p:cNvSpPr>
          <p:nvPr/>
        </p:nvSpPr>
        <p:spPr bwMode="auto">
          <a:xfrm>
            <a:off x="6243638" y="1033463"/>
            <a:ext cx="447675" cy="206375"/>
          </a:xfrm>
          <a:custGeom>
            <a:avLst/>
            <a:gdLst>
              <a:gd name="T0" fmla="*/ 428625 w 564"/>
              <a:gd name="T1" fmla="*/ 9562 h 259"/>
              <a:gd name="T2" fmla="*/ 388144 w 564"/>
              <a:gd name="T3" fmla="*/ 28685 h 259"/>
              <a:gd name="T4" fmla="*/ 348456 w 564"/>
              <a:gd name="T5" fmla="*/ 47809 h 259"/>
              <a:gd name="T6" fmla="*/ 307975 w 564"/>
              <a:gd name="T7" fmla="*/ 64542 h 259"/>
              <a:gd name="T8" fmla="*/ 266700 w 564"/>
              <a:gd name="T9" fmla="*/ 81275 h 259"/>
              <a:gd name="T10" fmla="*/ 226219 w 564"/>
              <a:gd name="T11" fmla="*/ 98805 h 259"/>
              <a:gd name="T12" fmla="*/ 186531 w 564"/>
              <a:gd name="T13" fmla="*/ 117132 h 259"/>
              <a:gd name="T14" fmla="*/ 146844 w 564"/>
              <a:gd name="T15" fmla="*/ 136255 h 259"/>
              <a:gd name="T16" fmla="*/ 123031 w 564"/>
              <a:gd name="T17" fmla="*/ 148208 h 259"/>
              <a:gd name="T18" fmla="*/ 115094 w 564"/>
              <a:gd name="T19" fmla="*/ 152192 h 259"/>
              <a:gd name="T20" fmla="*/ 106363 w 564"/>
              <a:gd name="T21" fmla="*/ 155379 h 259"/>
              <a:gd name="T22" fmla="*/ 98425 w 564"/>
              <a:gd name="T23" fmla="*/ 159363 h 259"/>
              <a:gd name="T24" fmla="*/ 81756 w 564"/>
              <a:gd name="T25" fmla="*/ 166534 h 259"/>
              <a:gd name="T26" fmla="*/ 57150 w 564"/>
              <a:gd name="T27" fmla="*/ 176893 h 259"/>
              <a:gd name="T28" fmla="*/ 33338 w 564"/>
              <a:gd name="T29" fmla="*/ 187251 h 259"/>
              <a:gd name="T30" fmla="*/ 10319 w 564"/>
              <a:gd name="T31" fmla="*/ 199204 h 259"/>
              <a:gd name="T32" fmla="*/ 2381 w 564"/>
              <a:gd name="T33" fmla="*/ 196016 h 259"/>
              <a:gd name="T34" fmla="*/ 9525 w 564"/>
              <a:gd name="T35" fmla="*/ 176096 h 259"/>
              <a:gd name="T36" fmla="*/ 28575 w 564"/>
              <a:gd name="T37" fmla="*/ 166534 h 259"/>
              <a:gd name="T38" fmla="*/ 46831 w 564"/>
              <a:gd name="T39" fmla="*/ 156972 h 259"/>
              <a:gd name="T40" fmla="*/ 67469 w 564"/>
              <a:gd name="T41" fmla="*/ 147411 h 259"/>
              <a:gd name="T42" fmla="*/ 86519 w 564"/>
              <a:gd name="T43" fmla="*/ 139443 h 259"/>
              <a:gd name="T44" fmla="*/ 108744 w 564"/>
              <a:gd name="T45" fmla="*/ 129084 h 259"/>
              <a:gd name="T46" fmla="*/ 133350 w 564"/>
              <a:gd name="T47" fmla="*/ 117132 h 259"/>
              <a:gd name="T48" fmla="*/ 157956 w 564"/>
              <a:gd name="T49" fmla="*/ 105976 h 259"/>
              <a:gd name="T50" fmla="*/ 182563 w 564"/>
              <a:gd name="T51" fmla="*/ 96415 h 259"/>
              <a:gd name="T52" fmla="*/ 207963 w 564"/>
              <a:gd name="T53" fmla="*/ 86056 h 259"/>
              <a:gd name="T54" fmla="*/ 232569 w 564"/>
              <a:gd name="T55" fmla="*/ 75697 h 259"/>
              <a:gd name="T56" fmla="*/ 258763 w 564"/>
              <a:gd name="T57" fmla="*/ 66136 h 259"/>
              <a:gd name="T58" fmla="*/ 283369 w 564"/>
              <a:gd name="T59" fmla="*/ 55777 h 259"/>
              <a:gd name="T60" fmla="*/ 309563 w 564"/>
              <a:gd name="T61" fmla="*/ 42231 h 259"/>
              <a:gd name="T62" fmla="*/ 339725 w 564"/>
              <a:gd name="T63" fmla="*/ 27889 h 259"/>
              <a:gd name="T64" fmla="*/ 369888 w 564"/>
              <a:gd name="T65" fmla="*/ 18327 h 259"/>
              <a:gd name="T66" fmla="*/ 400050 w 564"/>
              <a:gd name="T67" fmla="*/ 6375 h 259"/>
              <a:gd name="T68" fmla="*/ 447675 w 564"/>
              <a:gd name="T69" fmla="*/ 0 h 25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64" h="259">
                <a:moveTo>
                  <a:pt x="564" y="0"/>
                </a:moveTo>
                <a:lnTo>
                  <a:pt x="540" y="12"/>
                </a:lnTo>
                <a:lnTo>
                  <a:pt x="515" y="25"/>
                </a:lnTo>
                <a:lnTo>
                  <a:pt x="489" y="36"/>
                </a:lnTo>
                <a:lnTo>
                  <a:pt x="464" y="48"/>
                </a:lnTo>
                <a:lnTo>
                  <a:pt x="439" y="60"/>
                </a:lnTo>
                <a:lnTo>
                  <a:pt x="413" y="70"/>
                </a:lnTo>
                <a:lnTo>
                  <a:pt x="388" y="81"/>
                </a:lnTo>
                <a:lnTo>
                  <a:pt x="362" y="92"/>
                </a:lnTo>
                <a:lnTo>
                  <a:pt x="336" y="102"/>
                </a:lnTo>
                <a:lnTo>
                  <a:pt x="311" y="114"/>
                </a:lnTo>
                <a:lnTo>
                  <a:pt x="285" y="124"/>
                </a:lnTo>
                <a:lnTo>
                  <a:pt x="260" y="136"/>
                </a:lnTo>
                <a:lnTo>
                  <a:pt x="235" y="147"/>
                </a:lnTo>
                <a:lnTo>
                  <a:pt x="210" y="159"/>
                </a:lnTo>
                <a:lnTo>
                  <a:pt x="185" y="171"/>
                </a:lnTo>
                <a:lnTo>
                  <a:pt x="161" y="184"/>
                </a:lnTo>
                <a:lnTo>
                  <a:pt x="155" y="186"/>
                </a:lnTo>
                <a:lnTo>
                  <a:pt x="151" y="187"/>
                </a:lnTo>
                <a:lnTo>
                  <a:pt x="145" y="191"/>
                </a:lnTo>
                <a:lnTo>
                  <a:pt x="140" y="193"/>
                </a:lnTo>
                <a:lnTo>
                  <a:pt x="134" y="195"/>
                </a:lnTo>
                <a:lnTo>
                  <a:pt x="129" y="198"/>
                </a:lnTo>
                <a:lnTo>
                  <a:pt x="124" y="200"/>
                </a:lnTo>
                <a:lnTo>
                  <a:pt x="118" y="202"/>
                </a:lnTo>
                <a:lnTo>
                  <a:pt x="103" y="209"/>
                </a:lnTo>
                <a:lnTo>
                  <a:pt x="88" y="216"/>
                </a:lnTo>
                <a:lnTo>
                  <a:pt x="72" y="222"/>
                </a:lnTo>
                <a:lnTo>
                  <a:pt x="57" y="228"/>
                </a:lnTo>
                <a:lnTo>
                  <a:pt x="42" y="235"/>
                </a:lnTo>
                <a:lnTo>
                  <a:pt x="27" y="242"/>
                </a:lnTo>
                <a:lnTo>
                  <a:pt x="13" y="250"/>
                </a:lnTo>
                <a:lnTo>
                  <a:pt x="0" y="259"/>
                </a:lnTo>
                <a:lnTo>
                  <a:pt x="3" y="246"/>
                </a:lnTo>
                <a:lnTo>
                  <a:pt x="5" y="231"/>
                </a:lnTo>
                <a:lnTo>
                  <a:pt x="12" y="221"/>
                </a:lnTo>
                <a:lnTo>
                  <a:pt x="26" y="217"/>
                </a:lnTo>
                <a:lnTo>
                  <a:pt x="36" y="209"/>
                </a:lnTo>
                <a:lnTo>
                  <a:pt x="48" y="202"/>
                </a:lnTo>
                <a:lnTo>
                  <a:pt x="59" y="197"/>
                </a:lnTo>
                <a:lnTo>
                  <a:pt x="72" y="191"/>
                </a:lnTo>
                <a:lnTo>
                  <a:pt x="85" y="185"/>
                </a:lnTo>
                <a:lnTo>
                  <a:pt x="96" y="181"/>
                </a:lnTo>
                <a:lnTo>
                  <a:pt x="109" y="175"/>
                </a:lnTo>
                <a:lnTo>
                  <a:pt x="121" y="169"/>
                </a:lnTo>
                <a:lnTo>
                  <a:pt x="137" y="162"/>
                </a:lnTo>
                <a:lnTo>
                  <a:pt x="152" y="154"/>
                </a:lnTo>
                <a:lnTo>
                  <a:pt x="168" y="147"/>
                </a:lnTo>
                <a:lnTo>
                  <a:pt x="183" y="140"/>
                </a:lnTo>
                <a:lnTo>
                  <a:pt x="199" y="133"/>
                </a:lnTo>
                <a:lnTo>
                  <a:pt x="215" y="128"/>
                </a:lnTo>
                <a:lnTo>
                  <a:pt x="230" y="121"/>
                </a:lnTo>
                <a:lnTo>
                  <a:pt x="246" y="114"/>
                </a:lnTo>
                <a:lnTo>
                  <a:pt x="262" y="108"/>
                </a:lnTo>
                <a:lnTo>
                  <a:pt x="278" y="102"/>
                </a:lnTo>
                <a:lnTo>
                  <a:pt x="293" y="95"/>
                </a:lnTo>
                <a:lnTo>
                  <a:pt x="309" y="89"/>
                </a:lnTo>
                <a:lnTo>
                  <a:pt x="326" y="83"/>
                </a:lnTo>
                <a:lnTo>
                  <a:pt x="342" y="76"/>
                </a:lnTo>
                <a:lnTo>
                  <a:pt x="357" y="70"/>
                </a:lnTo>
                <a:lnTo>
                  <a:pt x="373" y="63"/>
                </a:lnTo>
                <a:lnTo>
                  <a:pt x="390" y="53"/>
                </a:lnTo>
                <a:lnTo>
                  <a:pt x="409" y="43"/>
                </a:lnTo>
                <a:lnTo>
                  <a:pt x="428" y="35"/>
                </a:lnTo>
                <a:lnTo>
                  <a:pt x="448" y="28"/>
                </a:lnTo>
                <a:lnTo>
                  <a:pt x="466" y="23"/>
                </a:lnTo>
                <a:lnTo>
                  <a:pt x="486" y="16"/>
                </a:lnTo>
                <a:lnTo>
                  <a:pt x="504" y="8"/>
                </a:lnTo>
                <a:lnTo>
                  <a:pt x="523" y="0"/>
                </a:lnTo>
                <a:lnTo>
                  <a:pt x="5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0" name="Freeform 25"/>
          <p:cNvSpPr>
            <a:spLocks/>
          </p:cNvSpPr>
          <p:nvPr/>
        </p:nvSpPr>
        <p:spPr bwMode="auto">
          <a:xfrm>
            <a:off x="6173788" y="1036638"/>
            <a:ext cx="141287" cy="63500"/>
          </a:xfrm>
          <a:custGeom>
            <a:avLst/>
            <a:gdLst>
              <a:gd name="T0" fmla="*/ 141287 w 177"/>
              <a:gd name="T1" fmla="*/ 0 h 81"/>
              <a:gd name="T2" fmla="*/ 124524 w 177"/>
              <a:gd name="T3" fmla="*/ 6272 h 81"/>
              <a:gd name="T4" fmla="*/ 106963 w 177"/>
              <a:gd name="T5" fmla="*/ 13327 h 81"/>
              <a:gd name="T6" fmla="*/ 89402 w 177"/>
              <a:gd name="T7" fmla="*/ 21951 h 81"/>
              <a:gd name="T8" fmla="*/ 71043 w 177"/>
              <a:gd name="T9" fmla="*/ 29006 h 81"/>
              <a:gd name="T10" fmla="*/ 53482 w 177"/>
              <a:gd name="T11" fmla="*/ 36846 h 81"/>
              <a:gd name="T12" fmla="*/ 35122 w 177"/>
              <a:gd name="T13" fmla="*/ 46253 h 81"/>
              <a:gd name="T14" fmla="*/ 17561 w 177"/>
              <a:gd name="T15" fmla="*/ 54093 h 81"/>
              <a:gd name="T16" fmla="*/ 0 w 177"/>
              <a:gd name="T17" fmla="*/ 63500 h 81"/>
              <a:gd name="T18" fmla="*/ 3991 w 177"/>
              <a:gd name="T19" fmla="*/ 54877 h 81"/>
              <a:gd name="T20" fmla="*/ 9579 w 177"/>
              <a:gd name="T21" fmla="*/ 47037 h 81"/>
              <a:gd name="T22" fmla="*/ 16763 w 177"/>
              <a:gd name="T23" fmla="*/ 40765 h 81"/>
              <a:gd name="T24" fmla="*/ 23947 w 177"/>
              <a:gd name="T25" fmla="*/ 35278 h 81"/>
              <a:gd name="T26" fmla="*/ 31929 w 177"/>
              <a:gd name="T27" fmla="*/ 30574 h 81"/>
              <a:gd name="T28" fmla="*/ 40710 w 177"/>
              <a:gd name="T29" fmla="*/ 25870 h 81"/>
              <a:gd name="T30" fmla="*/ 48692 w 177"/>
              <a:gd name="T31" fmla="*/ 21951 h 81"/>
              <a:gd name="T32" fmla="*/ 56674 w 177"/>
              <a:gd name="T33" fmla="*/ 17247 h 81"/>
              <a:gd name="T34" fmla="*/ 66253 w 177"/>
              <a:gd name="T35" fmla="*/ 12543 h 81"/>
              <a:gd name="T36" fmla="*/ 76630 w 177"/>
              <a:gd name="T37" fmla="*/ 7840 h 81"/>
              <a:gd name="T38" fmla="*/ 86209 w 177"/>
              <a:gd name="T39" fmla="*/ 4704 h 81"/>
              <a:gd name="T40" fmla="*/ 97384 w 177"/>
              <a:gd name="T41" fmla="*/ 3136 h 81"/>
              <a:gd name="T42" fmla="*/ 108560 w 177"/>
              <a:gd name="T43" fmla="*/ 784 h 81"/>
              <a:gd name="T44" fmla="*/ 119735 w 177"/>
              <a:gd name="T45" fmla="*/ 0 h 81"/>
              <a:gd name="T46" fmla="*/ 130910 w 177"/>
              <a:gd name="T47" fmla="*/ 0 h 81"/>
              <a:gd name="T48" fmla="*/ 141287 w 177"/>
              <a:gd name="T49" fmla="*/ 0 h 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7" h="81">
                <a:moveTo>
                  <a:pt x="177" y="0"/>
                </a:moveTo>
                <a:lnTo>
                  <a:pt x="156" y="8"/>
                </a:lnTo>
                <a:lnTo>
                  <a:pt x="134" y="17"/>
                </a:lnTo>
                <a:lnTo>
                  <a:pt x="112" y="28"/>
                </a:lnTo>
                <a:lnTo>
                  <a:pt x="89" y="37"/>
                </a:lnTo>
                <a:lnTo>
                  <a:pt x="67" y="47"/>
                </a:lnTo>
                <a:lnTo>
                  <a:pt x="44" y="59"/>
                </a:lnTo>
                <a:lnTo>
                  <a:pt x="22" y="69"/>
                </a:lnTo>
                <a:lnTo>
                  <a:pt x="0" y="81"/>
                </a:lnTo>
                <a:lnTo>
                  <a:pt x="5" y="70"/>
                </a:lnTo>
                <a:lnTo>
                  <a:pt x="12" y="60"/>
                </a:lnTo>
                <a:lnTo>
                  <a:pt x="21" y="52"/>
                </a:lnTo>
                <a:lnTo>
                  <a:pt x="30" y="45"/>
                </a:lnTo>
                <a:lnTo>
                  <a:pt x="40" y="39"/>
                </a:lnTo>
                <a:lnTo>
                  <a:pt x="51" y="33"/>
                </a:lnTo>
                <a:lnTo>
                  <a:pt x="61" y="28"/>
                </a:lnTo>
                <a:lnTo>
                  <a:pt x="71" y="22"/>
                </a:lnTo>
                <a:lnTo>
                  <a:pt x="83" y="16"/>
                </a:lnTo>
                <a:lnTo>
                  <a:pt x="96" y="10"/>
                </a:lnTo>
                <a:lnTo>
                  <a:pt x="108" y="6"/>
                </a:lnTo>
                <a:lnTo>
                  <a:pt x="122" y="4"/>
                </a:lnTo>
                <a:lnTo>
                  <a:pt x="136" y="1"/>
                </a:lnTo>
                <a:lnTo>
                  <a:pt x="150" y="0"/>
                </a:lnTo>
                <a:lnTo>
                  <a:pt x="164" y="0"/>
                </a:lnTo>
                <a:lnTo>
                  <a:pt x="17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1" name="Freeform 26"/>
          <p:cNvSpPr>
            <a:spLocks/>
          </p:cNvSpPr>
          <p:nvPr/>
        </p:nvSpPr>
        <p:spPr bwMode="auto">
          <a:xfrm>
            <a:off x="6211888" y="1035050"/>
            <a:ext cx="515937" cy="268288"/>
          </a:xfrm>
          <a:custGeom>
            <a:avLst/>
            <a:gdLst>
              <a:gd name="T0" fmla="*/ 513556 w 650"/>
              <a:gd name="T1" fmla="*/ 6388 h 336"/>
              <a:gd name="T2" fmla="*/ 502443 w 650"/>
              <a:gd name="T3" fmla="*/ 18365 h 336"/>
              <a:gd name="T4" fmla="*/ 480218 w 650"/>
              <a:gd name="T5" fmla="*/ 31939 h 336"/>
              <a:gd name="T6" fmla="*/ 444500 w 650"/>
              <a:gd name="T7" fmla="*/ 47909 h 336"/>
              <a:gd name="T8" fmla="*/ 407987 w 650"/>
              <a:gd name="T9" fmla="*/ 64677 h 336"/>
              <a:gd name="T10" fmla="*/ 372268 w 650"/>
              <a:gd name="T11" fmla="*/ 79848 h 336"/>
              <a:gd name="T12" fmla="*/ 336550 w 650"/>
              <a:gd name="T13" fmla="*/ 96616 h 336"/>
              <a:gd name="T14" fmla="*/ 300037 w 650"/>
              <a:gd name="T15" fmla="*/ 111787 h 336"/>
              <a:gd name="T16" fmla="*/ 264318 w 650"/>
              <a:gd name="T17" fmla="*/ 128555 h 336"/>
              <a:gd name="T18" fmla="*/ 228600 w 650"/>
              <a:gd name="T19" fmla="*/ 146121 h 336"/>
              <a:gd name="T20" fmla="*/ 207962 w 650"/>
              <a:gd name="T21" fmla="*/ 156501 h 336"/>
              <a:gd name="T22" fmla="*/ 198437 w 650"/>
              <a:gd name="T23" fmla="*/ 159695 h 336"/>
              <a:gd name="T24" fmla="*/ 189706 w 650"/>
              <a:gd name="T25" fmla="*/ 162889 h 336"/>
              <a:gd name="T26" fmla="*/ 180975 w 650"/>
              <a:gd name="T27" fmla="*/ 166083 h 336"/>
              <a:gd name="T28" fmla="*/ 165894 w 650"/>
              <a:gd name="T29" fmla="*/ 174068 h 336"/>
              <a:gd name="T30" fmla="*/ 142875 w 650"/>
              <a:gd name="T31" fmla="*/ 186045 h 336"/>
              <a:gd name="T32" fmla="*/ 120650 w 650"/>
              <a:gd name="T33" fmla="*/ 198022 h 336"/>
              <a:gd name="T34" fmla="*/ 99219 w 650"/>
              <a:gd name="T35" fmla="*/ 209999 h 336"/>
              <a:gd name="T36" fmla="*/ 76994 w 650"/>
              <a:gd name="T37" fmla="*/ 222775 h 336"/>
              <a:gd name="T38" fmla="*/ 54769 w 650"/>
              <a:gd name="T39" fmla="*/ 235550 h 336"/>
              <a:gd name="T40" fmla="*/ 33337 w 650"/>
              <a:gd name="T41" fmla="*/ 248326 h 336"/>
              <a:gd name="T42" fmla="*/ 11112 w 650"/>
              <a:gd name="T43" fmla="*/ 261900 h 336"/>
              <a:gd name="T44" fmla="*/ 5556 w 650"/>
              <a:gd name="T45" fmla="*/ 262699 h 336"/>
              <a:gd name="T46" fmla="*/ 12700 w 650"/>
              <a:gd name="T47" fmla="*/ 249125 h 336"/>
              <a:gd name="T48" fmla="*/ 19050 w 650"/>
              <a:gd name="T49" fmla="*/ 234752 h 336"/>
              <a:gd name="T50" fmla="*/ 29369 w 650"/>
              <a:gd name="T51" fmla="*/ 224372 h 336"/>
              <a:gd name="T52" fmla="*/ 56356 w 650"/>
              <a:gd name="T53" fmla="*/ 211596 h 336"/>
              <a:gd name="T54" fmla="*/ 94456 w 650"/>
              <a:gd name="T55" fmla="*/ 191634 h 336"/>
              <a:gd name="T56" fmla="*/ 132556 w 650"/>
              <a:gd name="T57" fmla="*/ 171672 h 336"/>
              <a:gd name="T58" fmla="*/ 171450 w 650"/>
              <a:gd name="T59" fmla="*/ 153307 h 336"/>
              <a:gd name="T60" fmla="*/ 209550 w 650"/>
              <a:gd name="T61" fmla="*/ 135741 h 336"/>
              <a:gd name="T62" fmla="*/ 247650 w 650"/>
              <a:gd name="T63" fmla="*/ 118973 h 336"/>
              <a:gd name="T64" fmla="*/ 286543 w 650"/>
              <a:gd name="T65" fmla="*/ 101406 h 336"/>
              <a:gd name="T66" fmla="*/ 325437 w 650"/>
              <a:gd name="T67" fmla="*/ 83840 h 336"/>
              <a:gd name="T68" fmla="*/ 357187 w 650"/>
              <a:gd name="T69" fmla="*/ 71064 h 336"/>
              <a:gd name="T70" fmla="*/ 377825 w 650"/>
              <a:gd name="T71" fmla="*/ 60684 h 336"/>
              <a:gd name="T72" fmla="*/ 399256 w 650"/>
              <a:gd name="T73" fmla="*/ 51102 h 336"/>
              <a:gd name="T74" fmla="*/ 419893 w 650"/>
              <a:gd name="T75" fmla="*/ 42319 h 336"/>
              <a:gd name="T76" fmla="*/ 442118 w 650"/>
              <a:gd name="T77" fmla="*/ 32738 h 336"/>
              <a:gd name="T78" fmla="*/ 462756 w 650"/>
              <a:gd name="T79" fmla="*/ 23156 h 336"/>
              <a:gd name="T80" fmla="*/ 484187 w 650"/>
              <a:gd name="T81" fmla="*/ 13574 h 336"/>
              <a:gd name="T82" fmla="*/ 504825 w 650"/>
              <a:gd name="T83" fmla="*/ 4791 h 3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50" h="336">
                <a:moveTo>
                  <a:pt x="650" y="0"/>
                </a:moveTo>
                <a:lnTo>
                  <a:pt x="647" y="8"/>
                </a:lnTo>
                <a:lnTo>
                  <a:pt x="640" y="16"/>
                </a:lnTo>
                <a:lnTo>
                  <a:pt x="633" y="23"/>
                </a:lnTo>
                <a:lnTo>
                  <a:pt x="628" y="30"/>
                </a:lnTo>
                <a:lnTo>
                  <a:pt x="605" y="40"/>
                </a:lnTo>
                <a:lnTo>
                  <a:pt x="583" y="51"/>
                </a:lnTo>
                <a:lnTo>
                  <a:pt x="560" y="60"/>
                </a:lnTo>
                <a:lnTo>
                  <a:pt x="537" y="70"/>
                </a:lnTo>
                <a:lnTo>
                  <a:pt x="514" y="81"/>
                </a:lnTo>
                <a:lnTo>
                  <a:pt x="492" y="90"/>
                </a:lnTo>
                <a:lnTo>
                  <a:pt x="469" y="100"/>
                </a:lnTo>
                <a:lnTo>
                  <a:pt x="446" y="111"/>
                </a:lnTo>
                <a:lnTo>
                  <a:pt x="424" y="121"/>
                </a:lnTo>
                <a:lnTo>
                  <a:pt x="401" y="130"/>
                </a:lnTo>
                <a:lnTo>
                  <a:pt x="378" y="140"/>
                </a:lnTo>
                <a:lnTo>
                  <a:pt x="356" y="151"/>
                </a:lnTo>
                <a:lnTo>
                  <a:pt x="333" y="161"/>
                </a:lnTo>
                <a:lnTo>
                  <a:pt x="311" y="172"/>
                </a:lnTo>
                <a:lnTo>
                  <a:pt x="288" y="183"/>
                </a:lnTo>
                <a:lnTo>
                  <a:pt x="266" y="193"/>
                </a:lnTo>
                <a:lnTo>
                  <a:pt x="262" y="196"/>
                </a:lnTo>
                <a:lnTo>
                  <a:pt x="256" y="198"/>
                </a:lnTo>
                <a:lnTo>
                  <a:pt x="250" y="200"/>
                </a:lnTo>
                <a:lnTo>
                  <a:pt x="245" y="202"/>
                </a:lnTo>
                <a:lnTo>
                  <a:pt x="239" y="204"/>
                </a:lnTo>
                <a:lnTo>
                  <a:pt x="233" y="206"/>
                </a:lnTo>
                <a:lnTo>
                  <a:pt x="228" y="208"/>
                </a:lnTo>
                <a:lnTo>
                  <a:pt x="223" y="211"/>
                </a:lnTo>
                <a:lnTo>
                  <a:pt x="209" y="218"/>
                </a:lnTo>
                <a:lnTo>
                  <a:pt x="194" y="226"/>
                </a:lnTo>
                <a:lnTo>
                  <a:pt x="180" y="233"/>
                </a:lnTo>
                <a:lnTo>
                  <a:pt x="166" y="240"/>
                </a:lnTo>
                <a:lnTo>
                  <a:pt x="152" y="248"/>
                </a:lnTo>
                <a:lnTo>
                  <a:pt x="139" y="256"/>
                </a:lnTo>
                <a:lnTo>
                  <a:pt x="125" y="263"/>
                </a:lnTo>
                <a:lnTo>
                  <a:pt x="111" y="271"/>
                </a:lnTo>
                <a:lnTo>
                  <a:pt x="97" y="279"/>
                </a:lnTo>
                <a:lnTo>
                  <a:pt x="83" y="287"/>
                </a:lnTo>
                <a:lnTo>
                  <a:pt x="69" y="295"/>
                </a:lnTo>
                <a:lnTo>
                  <a:pt x="56" y="303"/>
                </a:lnTo>
                <a:lnTo>
                  <a:pt x="42" y="311"/>
                </a:lnTo>
                <a:lnTo>
                  <a:pt x="28" y="319"/>
                </a:lnTo>
                <a:lnTo>
                  <a:pt x="14" y="328"/>
                </a:lnTo>
                <a:lnTo>
                  <a:pt x="0" y="336"/>
                </a:lnTo>
                <a:lnTo>
                  <a:pt x="7" y="329"/>
                </a:lnTo>
                <a:lnTo>
                  <a:pt x="12" y="321"/>
                </a:lnTo>
                <a:lnTo>
                  <a:pt x="16" y="312"/>
                </a:lnTo>
                <a:lnTo>
                  <a:pt x="20" y="303"/>
                </a:lnTo>
                <a:lnTo>
                  <a:pt x="24" y="294"/>
                </a:lnTo>
                <a:lnTo>
                  <a:pt x="30" y="287"/>
                </a:lnTo>
                <a:lnTo>
                  <a:pt x="37" y="281"/>
                </a:lnTo>
                <a:lnTo>
                  <a:pt x="46" y="278"/>
                </a:lnTo>
                <a:lnTo>
                  <a:pt x="71" y="265"/>
                </a:lnTo>
                <a:lnTo>
                  <a:pt x="95" y="252"/>
                </a:lnTo>
                <a:lnTo>
                  <a:pt x="119" y="240"/>
                </a:lnTo>
                <a:lnTo>
                  <a:pt x="143" y="228"/>
                </a:lnTo>
                <a:lnTo>
                  <a:pt x="167" y="215"/>
                </a:lnTo>
                <a:lnTo>
                  <a:pt x="192" y="204"/>
                </a:lnTo>
                <a:lnTo>
                  <a:pt x="216" y="192"/>
                </a:lnTo>
                <a:lnTo>
                  <a:pt x="240" y="181"/>
                </a:lnTo>
                <a:lnTo>
                  <a:pt x="264" y="170"/>
                </a:lnTo>
                <a:lnTo>
                  <a:pt x="288" y="159"/>
                </a:lnTo>
                <a:lnTo>
                  <a:pt x="312" y="149"/>
                </a:lnTo>
                <a:lnTo>
                  <a:pt x="337" y="137"/>
                </a:lnTo>
                <a:lnTo>
                  <a:pt x="361" y="127"/>
                </a:lnTo>
                <a:lnTo>
                  <a:pt x="386" y="115"/>
                </a:lnTo>
                <a:lnTo>
                  <a:pt x="410" y="105"/>
                </a:lnTo>
                <a:lnTo>
                  <a:pt x="436" y="94"/>
                </a:lnTo>
                <a:lnTo>
                  <a:pt x="450" y="89"/>
                </a:lnTo>
                <a:lnTo>
                  <a:pt x="462" y="83"/>
                </a:lnTo>
                <a:lnTo>
                  <a:pt x="476" y="76"/>
                </a:lnTo>
                <a:lnTo>
                  <a:pt x="490" y="70"/>
                </a:lnTo>
                <a:lnTo>
                  <a:pt x="503" y="64"/>
                </a:lnTo>
                <a:lnTo>
                  <a:pt x="516" y="59"/>
                </a:lnTo>
                <a:lnTo>
                  <a:pt x="529" y="53"/>
                </a:lnTo>
                <a:lnTo>
                  <a:pt x="543" y="47"/>
                </a:lnTo>
                <a:lnTo>
                  <a:pt x="557" y="41"/>
                </a:lnTo>
                <a:lnTo>
                  <a:pt x="569" y="34"/>
                </a:lnTo>
                <a:lnTo>
                  <a:pt x="583" y="29"/>
                </a:lnTo>
                <a:lnTo>
                  <a:pt x="597" y="23"/>
                </a:lnTo>
                <a:lnTo>
                  <a:pt x="610" y="17"/>
                </a:lnTo>
                <a:lnTo>
                  <a:pt x="624" y="11"/>
                </a:lnTo>
                <a:lnTo>
                  <a:pt x="636" y="6"/>
                </a:lnTo>
                <a:lnTo>
                  <a:pt x="6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2" name="Freeform 27"/>
          <p:cNvSpPr>
            <a:spLocks/>
          </p:cNvSpPr>
          <p:nvPr/>
        </p:nvSpPr>
        <p:spPr bwMode="auto">
          <a:xfrm>
            <a:off x="6207125" y="1041400"/>
            <a:ext cx="19050" cy="11113"/>
          </a:xfrm>
          <a:custGeom>
            <a:avLst/>
            <a:gdLst>
              <a:gd name="T0" fmla="*/ 0 w 26"/>
              <a:gd name="T1" fmla="*/ 11113 h 13"/>
              <a:gd name="T2" fmla="*/ 9525 w 26"/>
              <a:gd name="T3" fmla="*/ 0 h 13"/>
              <a:gd name="T4" fmla="*/ 19050 w 26"/>
              <a:gd name="T5" fmla="*/ 0 h 13"/>
              <a:gd name="T6" fmla="*/ 0 w 26"/>
              <a:gd name="T7" fmla="*/ 11113 h 1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" h="13">
                <a:moveTo>
                  <a:pt x="0" y="13"/>
                </a:moveTo>
                <a:lnTo>
                  <a:pt x="13" y="0"/>
                </a:lnTo>
                <a:lnTo>
                  <a:pt x="26" y="0"/>
                </a:lnTo>
                <a:lnTo>
                  <a:pt x="0" y="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3" name="Freeform 28"/>
          <p:cNvSpPr>
            <a:spLocks/>
          </p:cNvSpPr>
          <p:nvPr/>
        </p:nvSpPr>
        <p:spPr bwMode="auto">
          <a:xfrm>
            <a:off x="6786563" y="1052513"/>
            <a:ext cx="450850" cy="250825"/>
          </a:xfrm>
          <a:custGeom>
            <a:avLst/>
            <a:gdLst>
              <a:gd name="T0" fmla="*/ 450850 w 568"/>
              <a:gd name="T1" fmla="*/ 3981 h 315"/>
              <a:gd name="T2" fmla="*/ 442913 w 568"/>
              <a:gd name="T3" fmla="*/ 9555 h 315"/>
              <a:gd name="T4" fmla="*/ 434181 w 568"/>
              <a:gd name="T5" fmla="*/ 15925 h 315"/>
              <a:gd name="T6" fmla="*/ 426244 w 568"/>
              <a:gd name="T7" fmla="*/ 22296 h 315"/>
              <a:gd name="T8" fmla="*/ 417513 w 568"/>
              <a:gd name="T9" fmla="*/ 29462 h 315"/>
              <a:gd name="T10" fmla="*/ 409575 w 568"/>
              <a:gd name="T11" fmla="*/ 35832 h 315"/>
              <a:gd name="T12" fmla="*/ 401638 w 568"/>
              <a:gd name="T13" fmla="*/ 42202 h 315"/>
              <a:gd name="T14" fmla="*/ 392906 w 568"/>
              <a:gd name="T15" fmla="*/ 47776 h 315"/>
              <a:gd name="T16" fmla="*/ 385763 w 568"/>
              <a:gd name="T17" fmla="*/ 52554 h 315"/>
              <a:gd name="T18" fmla="*/ 382588 w 568"/>
              <a:gd name="T19" fmla="*/ 55739 h 315"/>
              <a:gd name="T20" fmla="*/ 377031 w 568"/>
              <a:gd name="T21" fmla="*/ 56535 h 315"/>
              <a:gd name="T22" fmla="*/ 372269 w 568"/>
              <a:gd name="T23" fmla="*/ 57331 h 315"/>
              <a:gd name="T24" fmla="*/ 367506 w 568"/>
              <a:gd name="T25" fmla="*/ 59720 h 315"/>
              <a:gd name="T26" fmla="*/ 353219 w 568"/>
              <a:gd name="T27" fmla="*/ 70072 h 315"/>
              <a:gd name="T28" fmla="*/ 337344 w 568"/>
              <a:gd name="T29" fmla="*/ 79627 h 315"/>
              <a:gd name="T30" fmla="*/ 320675 w 568"/>
              <a:gd name="T31" fmla="*/ 86793 h 315"/>
              <a:gd name="T32" fmla="*/ 303213 w 568"/>
              <a:gd name="T33" fmla="*/ 93960 h 315"/>
              <a:gd name="T34" fmla="*/ 286544 w 568"/>
              <a:gd name="T35" fmla="*/ 100330 h 315"/>
              <a:gd name="T36" fmla="*/ 268288 w 568"/>
              <a:gd name="T37" fmla="*/ 108293 h 315"/>
              <a:gd name="T38" fmla="*/ 251619 w 568"/>
              <a:gd name="T39" fmla="*/ 116255 h 315"/>
              <a:gd name="T40" fmla="*/ 234950 w 568"/>
              <a:gd name="T41" fmla="*/ 126607 h 315"/>
              <a:gd name="T42" fmla="*/ 223044 w 568"/>
              <a:gd name="T43" fmla="*/ 132977 h 315"/>
              <a:gd name="T44" fmla="*/ 211138 w 568"/>
              <a:gd name="T45" fmla="*/ 139347 h 315"/>
              <a:gd name="T46" fmla="*/ 200025 w 568"/>
              <a:gd name="T47" fmla="*/ 144921 h 315"/>
              <a:gd name="T48" fmla="*/ 188119 w 568"/>
              <a:gd name="T49" fmla="*/ 150495 h 315"/>
              <a:gd name="T50" fmla="*/ 176213 w 568"/>
              <a:gd name="T51" fmla="*/ 156069 h 315"/>
              <a:gd name="T52" fmla="*/ 165100 w 568"/>
              <a:gd name="T53" fmla="*/ 162439 h 315"/>
              <a:gd name="T54" fmla="*/ 153194 w 568"/>
              <a:gd name="T55" fmla="*/ 168809 h 315"/>
              <a:gd name="T56" fmla="*/ 142875 w 568"/>
              <a:gd name="T57" fmla="*/ 175976 h 315"/>
              <a:gd name="T58" fmla="*/ 134144 w 568"/>
              <a:gd name="T59" fmla="*/ 175976 h 315"/>
              <a:gd name="T60" fmla="*/ 128588 w 568"/>
              <a:gd name="T61" fmla="*/ 181550 h 315"/>
              <a:gd name="T62" fmla="*/ 124619 w 568"/>
              <a:gd name="T63" fmla="*/ 187920 h 315"/>
              <a:gd name="T64" fmla="*/ 118269 w 568"/>
              <a:gd name="T65" fmla="*/ 191105 h 315"/>
              <a:gd name="T66" fmla="*/ 102394 w 568"/>
              <a:gd name="T67" fmla="*/ 198271 h 315"/>
              <a:gd name="T68" fmla="*/ 86519 w 568"/>
              <a:gd name="T69" fmla="*/ 204641 h 315"/>
              <a:gd name="T70" fmla="*/ 72231 w 568"/>
              <a:gd name="T71" fmla="*/ 212604 h 315"/>
              <a:gd name="T72" fmla="*/ 57944 w 568"/>
              <a:gd name="T73" fmla="*/ 219770 h 315"/>
              <a:gd name="T74" fmla="*/ 43656 w 568"/>
              <a:gd name="T75" fmla="*/ 228529 h 315"/>
              <a:gd name="T76" fmla="*/ 29369 w 568"/>
              <a:gd name="T77" fmla="*/ 236492 h 315"/>
              <a:gd name="T78" fmla="*/ 14288 w 568"/>
              <a:gd name="T79" fmla="*/ 243659 h 315"/>
              <a:gd name="T80" fmla="*/ 0 w 568"/>
              <a:gd name="T81" fmla="*/ 250825 h 315"/>
              <a:gd name="T82" fmla="*/ 1588 w 568"/>
              <a:gd name="T83" fmla="*/ 244455 h 315"/>
              <a:gd name="T84" fmla="*/ 5556 w 568"/>
              <a:gd name="T85" fmla="*/ 238881 h 315"/>
              <a:gd name="T86" fmla="*/ 11113 w 568"/>
              <a:gd name="T87" fmla="*/ 235696 h 315"/>
              <a:gd name="T88" fmla="*/ 16669 w 568"/>
              <a:gd name="T89" fmla="*/ 230918 h 315"/>
              <a:gd name="T90" fmla="*/ 42863 w 568"/>
              <a:gd name="T91" fmla="*/ 216585 h 315"/>
              <a:gd name="T92" fmla="*/ 69056 w 568"/>
              <a:gd name="T93" fmla="*/ 201456 h 315"/>
              <a:gd name="T94" fmla="*/ 96838 w 568"/>
              <a:gd name="T95" fmla="*/ 187920 h 315"/>
              <a:gd name="T96" fmla="*/ 123031 w 568"/>
              <a:gd name="T97" fmla="*/ 174383 h 315"/>
              <a:gd name="T98" fmla="*/ 150813 w 568"/>
              <a:gd name="T99" fmla="*/ 160050 h 315"/>
              <a:gd name="T100" fmla="*/ 178594 w 568"/>
              <a:gd name="T101" fmla="*/ 146514 h 315"/>
              <a:gd name="T102" fmla="*/ 204788 w 568"/>
              <a:gd name="T103" fmla="*/ 132977 h 315"/>
              <a:gd name="T104" fmla="*/ 232569 w 568"/>
              <a:gd name="T105" fmla="*/ 118644 h 315"/>
              <a:gd name="T106" fmla="*/ 259556 w 568"/>
              <a:gd name="T107" fmla="*/ 105108 h 315"/>
              <a:gd name="T108" fmla="*/ 287338 w 568"/>
              <a:gd name="T109" fmla="*/ 90775 h 315"/>
              <a:gd name="T110" fmla="*/ 313531 w 568"/>
              <a:gd name="T111" fmla="*/ 76442 h 315"/>
              <a:gd name="T112" fmla="*/ 341313 w 568"/>
              <a:gd name="T113" fmla="*/ 62109 h 315"/>
              <a:gd name="T114" fmla="*/ 367506 w 568"/>
              <a:gd name="T115" fmla="*/ 47776 h 315"/>
              <a:gd name="T116" fmla="*/ 393700 w 568"/>
              <a:gd name="T117" fmla="*/ 31851 h 315"/>
              <a:gd name="T118" fmla="*/ 420688 w 568"/>
              <a:gd name="T119" fmla="*/ 15925 h 315"/>
              <a:gd name="T120" fmla="*/ 446881 w 568"/>
              <a:gd name="T121" fmla="*/ 0 h 315"/>
              <a:gd name="T122" fmla="*/ 450850 w 568"/>
              <a:gd name="T123" fmla="*/ 0 h 315"/>
              <a:gd name="T124" fmla="*/ 450850 w 568"/>
              <a:gd name="T125" fmla="*/ 3981 h 31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68" h="315">
                <a:moveTo>
                  <a:pt x="568" y="5"/>
                </a:moveTo>
                <a:lnTo>
                  <a:pt x="558" y="12"/>
                </a:lnTo>
                <a:lnTo>
                  <a:pt x="547" y="20"/>
                </a:lnTo>
                <a:lnTo>
                  <a:pt x="537" y="28"/>
                </a:lnTo>
                <a:lnTo>
                  <a:pt x="526" y="37"/>
                </a:lnTo>
                <a:lnTo>
                  <a:pt x="516" y="45"/>
                </a:lnTo>
                <a:lnTo>
                  <a:pt x="506" y="53"/>
                </a:lnTo>
                <a:lnTo>
                  <a:pt x="495" y="60"/>
                </a:lnTo>
                <a:lnTo>
                  <a:pt x="486" y="66"/>
                </a:lnTo>
                <a:lnTo>
                  <a:pt x="482" y="70"/>
                </a:lnTo>
                <a:lnTo>
                  <a:pt x="475" y="71"/>
                </a:lnTo>
                <a:lnTo>
                  <a:pt x="469" y="72"/>
                </a:lnTo>
                <a:lnTo>
                  <a:pt x="463" y="75"/>
                </a:lnTo>
                <a:lnTo>
                  <a:pt x="445" y="88"/>
                </a:lnTo>
                <a:lnTo>
                  <a:pt x="425" y="100"/>
                </a:lnTo>
                <a:lnTo>
                  <a:pt x="404" y="109"/>
                </a:lnTo>
                <a:lnTo>
                  <a:pt x="382" y="118"/>
                </a:lnTo>
                <a:lnTo>
                  <a:pt x="361" y="126"/>
                </a:lnTo>
                <a:lnTo>
                  <a:pt x="338" y="136"/>
                </a:lnTo>
                <a:lnTo>
                  <a:pt x="317" y="146"/>
                </a:lnTo>
                <a:lnTo>
                  <a:pt x="296" y="159"/>
                </a:lnTo>
                <a:lnTo>
                  <a:pt x="281" y="167"/>
                </a:lnTo>
                <a:lnTo>
                  <a:pt x="266" y="175"/>
                </a:lnTo>
                <a:lnTo>
                  <a:pt x="252" y="182"/>
                </a:lnTo>
                <a:lnTo>
                  <a:pt x="237" y="189"/>
                </a:lnTo>
                <a:lnTo>
                  <a:pt x="222" y="196"/>
                </a:lnTo>
                <a:lnTo>
                  <a:pt x="208" y="204"/>
                </a:lnTo>
                <a:lnTo>
                  <a:pt x="193" y="212"/>
                </a:lnTo>
                <a:lnTo>
                  <a:pt x="180" y="221"/>
                </a:lnTo>
                <a:lnTo>
                  <a:pt x="169" y="221"/>
                </a:lnTo>
                <a:lnTo>
                  <a:pt x="162" y="228"/>
                </a:lnTo>
                <a:lnTo>
                  <a:pt x="157" y="236"/>
                </a:lnTo>
                <a:lnTo>
                  <a:pt x="149" y="240"/>
                </a:lnTo>
                <a:lnTo>
                  <a:pt x="129" y="249"/>
                </a:lnTo>
                <a:lnTo>
                  <a:pt x="109" y="257"/>
                </a:lnTo>
                <a:lnTo>
                  <a:pt x="91" y="267"/>
                </a:lnTo>
                <a:lnTo>
                  <a:pt x="73" y="276"/>
                </a:lnTo>
                <a:lnTo>
                  <a:pt x="55" y="287"/>
                </a:lnTo>
                <a:lnTo>
                  <a:pt x="37" y="297"/>
                </a:lnTo>
                <a:lnTo>
                  <a:pt x="18" y="306"/>
                </a:lnTo>
                <a:lnTo>
                  <a:pt x="0" y="315"/>
                </a:lnTo>
                <a:lnTo>
                  <a:pt x="2" y="307"/>
                </a:lnTo>
                <a:lnTo>
                  <a:pt x="7" y="300"/>
                </a:lnTo>
                <a:lnTo>
                  <a:pt x="14" y="296"/>
                </a:lnTo>
                <a:lnTo>
                  <a:pt x="21" y="290"/>
                </a:lnTo>
                <a:lnTo>
                  <a:pt x="54" y="272"/>
                </a:lnTo>
                <a:lnTo>
                  <a:pt x="87" y="253"/>
                </a:lnTo>
                <a:lnTo>
                  <a:pt x="122" y="236"/>
                </a:lnTo>
                <a:lnTo>
                  <a:pt x="155" y="219"/>
                </a:lnTo>
                <a:lnTo>
                  <a:pt x="190" y="201"/>
                </a:lnTo>
                <a:lnTo>
                  <a:pt x="225" y="184"/>
                </a:lnTo>
                <a:lnTo>
                  <a:pt x="258" y="167"/>
                </a:lnTo>
                <a:lnTo>
                  <a:pt x="293" y="149"/>
                </a:lnTo>
                <a:lnTo>
                  <a:pt x="327" y="132"/>
                </a:lnTo>
                <a:lnTo>
                  <a:pt x="362" y="114"/>
                </a:lnTo>
                <a:lnTo>
                  <a:pt x="395" y="96"/>
                </a:lnTo>
                <a:lnTo>
                  <a:pt x="430" y="78"/>
                </a:lnTo>
                <a:lnTo>
                  <a:pt x="463" y="60"/>
                </a:lnTo>
                <a:lnTo>
                  <a:pt x="496" y="40"/>
                </a:lnTo>
                <a:lnTo>
                  <a:pt x="530" y="20"/>
                </a:lnTo>
                <a:lnTo>
                  <a:pt x="563" y="0"/>
                </a:lnTo>
                <a:lnTo>
                  <a:pt x="568" y="0"/>
                </a:lnTo>
                <a:lnTo>
                  <a:pt x="568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4" name="Freeform 29"/>
          <p:cNvSpPr>
            <a:spLocks/>
          </p:cNvSpPr>
          <p:nvPr/>
        </p:nvSpPr>
        <p:spPr bwMode="auto">
          <a:xfrm>
            <a:off x="6937375" y="1055688"/>
            <a:ext cx="42863" cy="9525"/>
          </a:xfrm>
          <a:custGeom>
            <a:avLst/>
            <a:gdLst>
              <a:gd name="T0" fmla="*/ 42863 w 54"/>
              <a:gd name="T1" fmla="*/ 8792 h 13"/>
              <a:gd name="T2" fmla="*/ 38100 w 54"/>
              <a:gd name="T3" fmla="*/ 9525 h 13"/>
              <a:gd name="T4" fmla="*/ 33338 w 54"/>
              <a:gd name="T5" fmla="*/ 9525 h 13"/>
              <a:gd name="T6" fmla="*/ 27782 w 54"/>
              <a:gd name="T7" fmla="*/ 9525 h 13"/>
              <a:gd name="T8" fmla="*/ 22225 w 54"/>
              <a:gd name="T9" fmla="*/ 8792 h 13"/>
              <a:gd name="T10" fmla="*/ 16669 w 54"/>
              <a:gd name="T11" fmla="*/ 8792 h 13"/>
              <a:gd name="T12" fmla="*/ 11113 w 54"/>
              <a:gd name="T13" fmla="*/ 7327 h 13"/>
              <a:gd name="T14" fmla="*/ 5556 w 54"/>
              <a:gd name="T15" fmla="*/ 6594 h 13"/>
              <a:gd name="T16" fmla="*/ 0 w 54"/>
              <a:gd name="T17" fmla="*/ 6594 h 13"/>
              <a:gd name="T18" fmla="*/ 3969 w 54"/>
              <a:gd name="T19" fmla="*/ 3663 h 13"/>
              <a:gd name="T20" fmla="*/ 7144 w 54"/>
              <a:gd name="T21" fmla="*/ 733 h 13"/>
              <a:gd name="T22" fmla="*/ 12700 w 54"/>
              <a:gd name="T23" fmla="*/ 0 h 13"/>
              <a:gd name="T24" fmla="*/ 18256 w 54"/>
              <a:gd name="T25" fmla="*/ 733 h 13"/>
              <a:gd name="T26" fmla="*/ 23813 w 54"/>
              <a:gd name="T27" fmla="*/ 1465 h 13"/>
              <a:gd name="T28" fmla="*/ 30163 w 54"/>
              <a:gd name="T29" fmla="*/ 2931 h 13"/>
              <a:gd name="T30" fmla="*/ 35719 w 54"/>
              <a:gd name="T31" fmla="*/ 4396 h 13"/>
              <a:gd name="T32" fmla="*/ 41275 w 54"/>
              <a:gd name="T33" fmla="*/ 4396 h 13"/>
              <a:gd name="T34" fmla="*/ 42863 w 54"/>
              <a:gd name="T35" fmla="*/ 8792 h 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4" h="13">
                <a:moveTo>
                  <a:pt x="54" y="12"/>
                </a:moveTo>
                <a:lnTo>
                  <a:pt x="48" y="13"/>
                </a:lnTo>
                <a:lnTo>
                  <a:pt x="42" y="13"/>
                </a:lnTo>
                <a:lnTo>
                  <a:pt x="35" y="13"/>
                </a:lnTo>
                <a:lnTo>
                  <a:pt x="28" y="12"/>
                </a:lnTo>
                <a:lnTo>
                  <a:pt x="21" y="12"/>
                </a:lnTo>
                <a:lnTo>
                  <a:pt x="14" y="10"/>
                </a:lnTo>
                <a:lnTo>
                  <a:pt x="7" y="9"/>
                </a:lnTo>
                <a:lnTo>
                  <a:pt x="0" y="9"/>
                </a:lnTo>
                <a:lnTo>
                  <a:pt x="5" y="5"/>
                </a:lnTo>
                <a:lnTo>
                  <a:pt x="9" y="1"/>
                </a:lnTo>
                <a:lnTo>
                  <a:pt x="16" y="0"/>
                </a:lnTo>
                <a:lnTo>
                  <a:pt x="23" y="1"/>
                </a:lnTo>
                <a:lnTo>
                  <a:pt x="30" y="2"/>
                </a:lnTo>
                <a:lnTo>
                  <a:pt x="38" y="4"/>
                </a:lnTo>
                <a:lnTo>
                  <a:pt x="45" y="6"/>
                </a:lnTo>
                <a:lnTo>
                  <a:pt x="52" y="6"/>
                </a:lnTo>
                <a:lnTo>
                  <a:pt x="54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5" name="Freeform 30"/>
          <p:cNvSpPr>
            <a:spLocks/>
          </p:cNvSpPr>
          <p:nvPr/>
        </p:nvSpPr>
        <p:spPr bwMode="auto">
          <a:xfrm>
            <a:off x="7299325" y="1058863"/>
            <a:ext cx="36513" cy="6350"/>
          </a:xfrm>
          <a:custGeom>
            <a:avLst/>
            <a:gdLst>
              <a:gd name="T0" fmla="*/ 36513 w 46"/>
              <a:gd name="T1" fmla="*/ 706 h 9"/>
              <a:gd name="T2" fmla="*/ 36513 w 46"/>
              <a:gd name="T3" fmla="*/ 2822 h 9"/>
              <a:gd name="T4" fmla="*/ 31750 w 46"/>
              <a:gd name="T5" fmla="*/ 2822 h 9"/>
              <a:gd name="T6" fmla="*/ 27782 w 46"/>
              <a:gd name="T7" fmla="*/ 3528 h 9"/>
              <a:gd name="T8" fmla="*/ 23019 w 46"/>
              <a:gd name="T9" fmla="*/ 4939 h 9"/>
              <a:gd name="T10" fmla="*/ 18257 w 46"/>
              <a:gd name="T11" fmla="*/ 5644 h 9"/>
              <a:gd name="T12" fmla="*/ 13494 w 46"/>
              <a:gd name="T13" fmla="*/ 6350 h 9"/>
              <a:gd name="T14" fmla="*/ 7938 w 46"/>
              <a:gd name="T15" fmla="*/ 5644 h 9"/>
              <a:gd name="T16" fmla="*/ 4763 w 46"/>
              <a:gd name="T17" fmla="*/ 4939 h 9"/>
              <a:gd name="T18" fmla="*/ 0 w 46"/>
              <a:gd name="T19" fmla="*/ 2822 h 9"/>
              <a:gd name="T20" fmla="*/ 4763 w 46"/>
              <a:gd name="T21" fmla="*/ 1411 h 9"/>
              <a:gd name="T22" fmla="*/ 9525 w 46"/>
              <a:gd name="T23" fmla="*/ 706 h 9"/>
              <a:gd name="T24" fmla="*/ 13494 w 46"/>
              <a:gd name="T25" fmla="*/ 0 h 9"/>
              <a:gd name="T26" fmla="*/ 18257 w 46"/>
              <a:gd name="T27" fmla="*/ 0 h 9"/>
              <a:gd name="T28" fmla="*/ 23019 w 46"/>
              <a:gd name="T29" fmla="*/ 0 h 9"/>
              <a:gd name="T30" fmla="*/ 27782 w 46"/>
              <a:gd name="T31" fmla="*/ 706 h 9"/>
              <a:gd name="T32" fmla="*/ 31750 w 46"/>
              <a:gd name="T33" fmla="*/ 706 h 9"/>
              <a:gd name="T34" fmla="*/ 36513 w 46"/>
              <a:gd name="T35" fmla="*/ 706 h 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6" h="9">
                <a:moveTo>
                  <a:pt x="46" y="1"/>
                </a:moveTo>
                <a:lnTo>
                  <a:pt x="46" y="4"/>
                </a:lnTo>
                <a:lnTo>
                  <a:pt x="40" y="4"/>
                </a:lnTo>
                <a:lnTo>
                  <a:pt x="35" y="5"/>
                </a:lnTo>
                <a:lnTo>
                  <a:pt x="29" y="7"/>
                </a:lnTo>
                <a:lnTo>
                  <a:pt x="23" y="8"/>
                </a:lnTo>
                <a:lnTo>
                  <a:pt x="17" y="9"/>
                </a:lnTo>
                <a:lnTo>
                  <a:pt x="10" y="8"/>
                </a:lnTo>
                <a:lnTo>
                  <a:pt x="6" y="7"/>
                </a:lnTo>
                <a:lnTo>
                  <a:pt x="0" y="4"/>
                </a:lnTo>
                <a:lnTo>
                  <a:pt x="6" y="2"/>
                </a:lnTo>
                <a:lnTo>
                  <a:pt x="12" y="1"/>
                </a:lnTo>
                <a:lnTo>
                  <a:pt x="17" y="0"/>
                </a:lnTo>
                <a:lnTo>
                  <a:pt x="23" y="0"/>
                </a:lnTo>
                <a:lnTo>
                  <a:pt x="29" y="0"/>
                </a:lnTo>
                <a:lnTo>
                  <a:pt x="35" y="1"/>
                </a:lnTo>
                <a:lnTo>
                  <a:pt x="40" y="1"/>
                </a:lnTo>
                <a:lnTo>
                  <a:pt x="4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6" name="Freeform 31"/>
          <p:cNvSpPr>
            <a:spLocks/>
          </p:cNvSpPr>
          <p:nvPr/>
        </p:nvSpPr>
        <p:spPr bwMode="auto">
          <a:xfrm>
            <a:off x="7046913" y="1073150"/>
            <a:ext cx="17462" cy="19050"/>
          </a:xfrm>
          <a:custGeom>
            <a:avLst/>
            <a:gdLst>
              <a:gd name="T0" fmla="*/ 17462 w 23"/>
              <a:gd name="T1" fmla="*/ 19050 h 24"/>
              <a:gd name="T2" fmla="*/ 12907 w 23"/>
              <a:gd name="T3" fmla="*/ 15875 h 24"/>
              <a:gd name="T4" fmla="*/ 9111 w 23"/>
              <a:gd name="T5" fmla="*/ 11113 h 24"/>
              <a:gd name="T6" fmla="*/ 3796 w 23"/>
              <a:gd name="T7" fmla="*/ 5556 h 24"/>
              <a:gd name="T8" fmla="*/ 0 w 23"/>
              <a:gd name="T9" fmla="*/ 0 h 24"/>
              <a:gd name="T10" fmla="*/ 6074 w 23"/>
              <a:gd name="T11" fmla="*/ 1588 h 24"/>
              <a:gd name="T12" fmla="*/ 11388 w 23"/>
              <a:gd name="T13" fmla="*/ 6350 h 24"/>
              <a:gd name="T14" fmla="*/ 15184 w 23"/>
              <a:gd name="T15" fmla="*/ 12700 h 24"/>
              <a:gd name="T16" fmla="*/ 17462 w 23"/>
              <a:gd name="T17" fmla="*/ 19050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" h="24">
                <a:moveTo>
                  <a:pt x="23" y="24"/>
                </a:moveTo>
                <a:lnTo>
                  <a:pt x="17" y="20"/>
                </a:lnTo>
                <a:lnTo>
                  <a:pt x="12" y="14"/>
                </a:lnTo>
                <a:lnTo>
                  <a:pt x="5" y="7"/>
                </a:lnTo>
                <a:lnTo>
                  <a:pt x="0" y="0"/>
                </a:lnTo>
                <a:lnTo>
                  <a:pt x="8" y="2"/>
                </a:lnTo>
                <a:lnTo>
                  <a:pt x="15" y="8"/>
                </a:lnTo>
                <a:lnTo>
                  <a:pt x="20" y="16"/>
                </a:lnTo>
                <a:lnTo>
                  <a:pt x="23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7" name="Freeform 32"/>
          <p:cNvSpPr>
            <a:spLocks/>
          </p:cNvSpPr>
          <p:nvPr/>
        </p:nvSpPr>
        <p:spPr bwMode="auto">
          <a:xfrm>
            <a:off x="6934200" y="1082675"/>
            <a:ext cx="55563" cy="15875"/>
          </a:xfrm>
          <a:custGeom>
            <a:avLst/>
            <a:gdLst>
              <a:gd name="T0" fmla="*/ 54791 w 72"/>
              <a:gd name="T1" fmla="*/ 5849 h 19"/>
              <a:gd name="T2" fmla="*/ 55563 w 72"/>
              <a:gd name="T3" fmla="*/ 8355 h 19"/>
              <a:gd name="T4" fmla="*/ 54791 w 72"/>
              <a:gd name="T5" fmla="*/ 11697 h 19"/>
              <a:gd name="T6" fmla="*/ 52476 w 72"/>
              <a:gd name="T7" fmla="*/ 13368 h 19"/>
              <a:gd name="T8" fmla="*/ 50161 w 72"/>
              <a:gd name="T9" fmla="*/ 14204 h 19"/>
              <a:gd name="T10" fmla="*/ 44759 w 72"/>
              <a:gd name="T11" fmla="*/ 13368 h 19"/>
              <a:gd name="T12" fmla="*/ 38585 w 72"/>
              <a:gd name="T13" fmla="*/ 12533 h 19"/>
              <a:gd name="T14" fmla="*/ 33955 w 72"/>
              <a:gd name="T15" fmla="*/ 12533 h 19"/>
              <a:gd name="T16" fmla="*/ 28553 w 72"/>
              <a:gd name="T17" fmla="*/ 12533 h 19"/>
              <a:gd name="T18" fmla="*/ 24695 w 72"/>
              <a:gd name="T19" fmla="*/ 13368 h 19"/>
              <a:gd name="T20" fmla="*/ 19293 w 72"/>
              <a:gd name="T21" fmla="*/ 14204 h 19"/>
              <a:gd name="T22" fmla="*/ 13891 w 72"/>
              <a:gd name="T23" fmla="*/ 15039 h 19"/>
              <a:gd name="T24" fmla="*/ 8489 w 72"/>
              <a:gd name="T25" fmla="*/ 15875 h 19"/>
              <a:gd name="T26" fmla="*/ 4630 w 72"/>
              <a:gd name="T27" fmla="*/ 15039 h 19"/>
              <a:gd name="T28" fmla="*/ 2315 w 72"/>
              <a:gd name="T29" fmla="*/ 12533 h 19"/>
              <a:gd name="T30" fmla="*/ 0 w 72"/>
              <a:gd name="T31" fmla="*/ 8355 h 19"/>
              <a:gd name="T32" fmla="*/ 0 w 72"/>
              <a:gd name="T33" fmla="*/ 3342 h 19"/>
              <a:gd name="T34" fmla="*/ 7717 w 72"/>
              <a:gd name="T35" fmla="*/ 1671 h 19"/>
              <a:gd name="T36" fmla="*/ 14662 w 72"/>
              <a:gd name="T37" fmla="*/ 836 h 19"/>
              <a:gd name="T38" fmla="*/ 21608 w 72"/>
              <a:gd name="T39" fmla="*/ 0 h 19"/>
              <a:gd name="T40" fmla="*/ 28553 w 72"/>
              <a:gd name="T41" fmla="*/ 0 h 19"/>
              <a:gd name="T42" fmla="*/ 34727 w 72"/>
              <a:gd name="T43" fmla="*/ 0 h 19"/>
              <a:gd name="T44" fmla="*/ 42444 w 72"/>
              <a:gd name="T45" fmla="*/ 836 h 19"/>
              <a:gd name="T46" fmla="*/ 48618 w 72"/>
              <a:gd name="T47" fmla="*/ 2507 h 19"/>
              <a:gd name="T48" fmla="*/ 54791 w 72"/>
              <a:gd name="T49" fmla="*/ 5849 h 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2" h="19">
                <a:moveTo>
                  <a:pt x="71" y="7"/>
                </a:moveTo>
                <a:lnTo>
                  <a:pt x="72" y="10"/>
                </a:lnTo>
                <a:lnTo>
                  <a:pt x="71" y="14"/>
                </a:lnTo>
                <a:lnTo>
                  <a:pt x="68" y="16"/>
                </a:lnTo>
                <a:lnTo>
                  <a:pt x="65" y="17"/>
                </a:lnTo>
                <a:lnTo>
                  <a:pt x="58" y="16"/>
                </a:lnTo>
                <a:lnTo>
                  <a:pt x="50" y="15"/>
                </a:lnTo>
                <a:lnTo>
                  <a:pt x="44" y="15"/>
                </a:lnTo>
                <a:lnTo>
                  <a:pt x="37" y="15"/>
                </a:lnTo>
                <a:lnTo>
                  <a:pt x="32" y="16"/>
                </a:lnTo>
                <a:lnTo>
                  <a:pt x="25" y="17"/>
                </a:lnTo>
                <a:lnTo>
                  <a:pt x="18" y="18"/>
                </a:lnTo>
                <a:lnTo>
                  <a:pt x="11" y="19"/>
                </a:lnTo>
                <a:lnTo>
                  <a:pt x="6" y="18"/>
                </a:lnTo>
                <a:lnTo>
                  <a:pt x="3" y="15"/>
                </a:lnTo>
                <a:lnTo>
                  <a:pt x="0" y="10"/>
                </a:lnTo>
                <a:lnTo>
                  <a:pt x="0" y="4"/>
                </a:lnTo>
                <a:lnTo>
                  <a:pt x="10" y="2"/>
                </a:lnTo>
                <a:lnTo>
                  <a:pt x="19" y="1"/>
                </a:lnTo>
                <a:lnTo>
                  <a:pt x="28" y="0"/>
                </a:lnTo>
                <a:lnTo>
                  <a:pt x="37" y="0"/>
                </a:lnTo>
                <a:lnTo>
                  <a:pt x="45" y="0"/>
                </a:lnTo>
                <a:lnTo>
                  <a:pt x="55" y="1"/>
                </a:lnTo>
                <a:lnTo>
                  <a:pt x="63" y="3"/>
                </a:lnTo>
                <a:lnTo>
                  <a:pt x="71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8" name="Freeform 33"/>
          <p:cNvSpPr>
            <a:spLocks/>
          </p:cNvSpPr>
          <p:nvPr/>
        </p:nvSpPr>
        <p:spPr bwMode="auto">
          <a:xfrm>
            <a:off x="5973763" y="1085850"/>
            <a:ext cx="712787" cy="350838"/>
          </a:xfrm>
          <a:custGeom>
            <a:avLst/>
            <a:gdLst>
              <a:gd name="T0" fmla="*/ 662725 w 897"/>
              <a:gd name="T1" fmla="*/ 39509 h 444"/>
              <a:gd name="T2" fmla="*/ 604717 w 897"/>
              <a:gd name="T3" fmla="*/ 65585 h 444"/>
              <a:gd name="T4" fmla="*/ 547503 w 897"/>
              <a:gd name="T5" fmla="*/ 93241 h 444"/>
              <a:gd name="T6" fmla="*/ 489495 w 897"/>
              <a:gd name="T7" fmla="*/ 120107 h 444"/>
              <a:gd name="T8" fmla="*/ 433076 w 897"/>
              <a:gd name="T9" fmla="*/ 148553 h 444"/>
              <a:gd name="T10" fmla="*/ 375862 w 897"/>
              <a:gd name="T11" fmla="*/ 176999 h 444"/>
              <a:gd name="T12" fmla="*/ 319443 w 897"/>
              <a:gd name="T13" fmla="*/ 207026 h 444"/>
              <a:gd name="T14" fmla="*/ 263819 w 897"/>
              <a:gd name="T15" fmla="*/ 237843 h 444"/>
              <a:gd name="T16" fmla="*/ 232033 w 897"/>
              <a:gd name="T17" fmla="*/ 255227 h 444"/>
              <a:gd name="T18" fmla="*/ 224087 w 897"/>
              <a:gd name="T19" fmla="*/ 258387 h 444"/>
              <a:gd name="T20" fmla="*/ 217730 w 897"/>
              <a:gd name="T21" fmla="*/ 263919 h 444"/>
              <a:gd name="T22" fmla="*/ 209783 w 897"/>
              <a:gd name="T23" fmla="*/ 267870 h 444"/>
              <a:gd name="T24" fmla="*/ 194685 w 897"/>
              <a:gd name="T25" fmla="*/ 275771 h 444"/>
              <a:gd name="T26" fmla="*/ 170846 w 897"/>
              <a:gd name="T27" fmla="*/ 288414 h 444"/>
              <a:gd name="T28" fmla="*/ 147007 w 897"/>
              <a:gd name="T29" fmla="*/ 300267 h 444"/>
              <a:gd name="T30" fmla="*/ 124758 w 897"/>
              <a:gd name="T31" fmla="*/ 312119 h 444"/>
              <a:gd name="T32" fmla="*/ 98535 w 897"/>
              <a:gd name="T33" fmla="*/ 322392 h 444"/>
              <a:gd name="T34" fmla="*/ 72312 w 897"/>
              <a:gd name="T35" fmla="*/ 335034 h 444"/>
              <a:gd name="T36" fmla="*/ 44500 w 897"/>
              <a:gd name="T37" fmla="*/ 346887 h 444"/>
              <a:gd name="T38" fmla="*/ 15098 w 897"/>
              <a:gd name="T39" fmla="*/ 350838 h 444"/>
              <a:gd name="T40" fmla="*/ 15098 w 897"/>
              <a:gd name="T41" fmla="*/ 339776 h 444"/>
              <a:gd name="T42" fmla="*/ 47678 w 897"/>
              <a:gd name="T43" fmla="*/ 323182 h 444"/>
              <a:gd name="T44" fmla="*/ 81053 w 897"/>
              <a:gd name="T45" fmla="*/ 308169 h 444"/>
              <a:gd name="T46" fmla="*/ 115222 w 897"/>
              <a:gd name="T47" fmla="*/ 292365 h 444"/>
              <a:gd name="T48" fmla="*/ 146213 w 897"/>
              <a:gd name="T49" fmla="*/ 285253 h 444"/>
              <a:gd name="T50" fmla="*/ 174025 w 897"/>
              <a:gd name="T51" fmla="*/ 278932 h 444"/>
              <a:gd name="T52" fmla="*/ 199453 w 897"/>
              <a:gd name="T53" fmla="*/ 264709 h 444"/>
              <a:gd name="T54" fmla="*/ 221703 w 897"/>
              <a:gd name="T55" fmla="*/ 244954 h 444"/>
              <a:gd name="T56" fmla="*/ 237596 w 897"/>
              <a:gd name="T57" fmla="*/ 230731 h 444"/>
              <a:gd name="T58" fmla="*/ 251899 w 897"/>
              <a:gd name="T59" fmla="*/ 222830 h 444"/>
              <a:gd name="T60" fmla="*/ 264613 w 897"/>
              <a:gd name="T61" fmla="*/ 214928 h 444"/>
              <a:gd name="T62" fmla="*/ 278122 w 897"/>
              <a:gd name="T63" fmla="*/ 207026 h 444"/>
              <a:gd name="T64" fmla="*/ 305934 w 897"/>
              <a:gd name="T65" fmla="*/ 191223 h 444"/>
              <a:gd name="T66" fmla="*/ 348050 w 897"/>
              <a:gd name="T67" fmla="*/ 168307 h 444"/>
              <a:gd name="T68" fmla="*/ 390165 w 897"/>
              <a:gd name="T69" fmla="*/ 147763 h 444"/>
              <a:gd name="T70" fmla="*/ 433076 w 897"/>
              <a:gd name="T71" fmla="*/ 125638 h 444"/>
              <a:gd name="T72" fmla="*/ 475986 w 897"/>
              <a:gd name="T73" fmla="*/ 105884 h 444"/>
              <a:gd name="T74" fmla="*/ 518896 w 897"/>
              <a:gd name="T75" fmla="*/ 85339 h 444"/>
              <a:gd name="T76" fmla="*/ 562601 w 897"/>
              <a:gd name="T77" fmla="*/ 66375 h 444"/>
              <a:gd name="T78" fmla="*/ 607101 w 897"/>
              <a:gd name="T79" fmla="*/ 47411 h 444"/>
              <a:gd name="T80" fmla="*/ 632529 w 897"/>
              <a:gd name="T81" fmla="*/ 34768 h 444"/>
              <a:gd name="T82" fmla="*/ 640475 w 897"/>
              <a:gd name="T83" fmla="*/ 29236 h 444"/>
              <a:gd name="T84" fmla="*/ 650806 w 897"/>
              <a:gd name="T85" fmla="*/ 26866 h 444"/>
              <a:gd name="T86" fmla="*/ 661136 w 897"/>
              <a:gd name="T87" fmla="*/ 24495 h 444"/>
              <a:gd name="T88" fmla="*/ 712787 w 897"/>
              <a:gd name="T89" fmla="*/ 0 h 444"/>
              <a:gd name="T90" fmla="*/ 706430 w 897"/>
              <a:gd name="T91" fmla="*/ 13433 h 444"/>
              <a:gd name="T92" fmla="*/ 691332 w 897"/>
              <a:gd name="T93" fmla="*/ 25286 h 44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897" h="444">
                <a:moveTo>
                  <a:pt x="870" y="32"/>
                </a:moveTo>
                <a:lnTo>
                  <a:pt x="834" y="50"/>
                </a:lnTo>
                <a:lnTo>
                  <a:pt x="797" y="67"/>
                </a:lnTo>
                <a:lnTo>
                  <a:pt x="761" y="83"/>
                </a:lnTo>
                <a:lnTo>
                  <a:pt x="725" y="100"/>
                </a:lnTo>
                <a:lnTo>
                  <a:pt x="689" y="118"/>
                </a:lnTo>
                <a:lnTo>
                  <a:pt x="653" y="135"/>
                </a:lnTo>
                <a:lnTo>
                  <a:pt x="616" y="152"/>
                </a:lnTo>
                <a:lnTo>
                  <a:pt x="581" y="170"/>
                </a:lnTo>
                <a:lnTo>
                  <a:pt x="545" y="188"/>
                </a:lnTo>
                <a:lnTo>
                  <a:pt x="509" y="205"/>
                </a:lnTo>
                <a:lnTo>
                  <a:pt x="473" y="224"/>
                </a:lnTo>
                <a:lnTo>
                  <a:pt x="438" y="242"/>
                </a:lnTo>
                <a:lnTo>
                  <a:pt x="402" y="262"/>
                </a:lnTo>
                <a:lnTo>
                  <a:pt x="366" y="281"/>
                </a:lnTo>
                <a:lnTo>
                  <a:pt x="332" y="301"/>
                </a:lnTo>
                <a:lnTo>
                  <a:pt x="297" y="320"/>
                </a:lnTo>
                <a:lnTo>
                  <a:pt x="292" y="323"/>
                </a:lnTo>
                <a:lnTo>
                  <a:pt x="287" y="325"/>
                </a:lnTo>
                <a:lnTo>
                  <a:pt x="282" y="327"/>
                </a:lnTo>
                <a:lnTo>
                  <a:pt x="279" y="331"/>
                </a:lnTo>
                <a:lnTo>
                  <a:pt x="274" y="334"/>
                </a:lnTo>
                <a:lnTo>
                  <a:pt x="269" y="337"/>
                </a:lnTo>
                <a:lnTo>
                  <a:pt x="264" y="339"/>
                </a:lnTo>
                <a:lnTo>
                  <a:pt x="259" y="341"/>
                </a:lnTo>
                <a:lnTo>
                  <a:pt x="245" y="349"/>
                </a:lnTo>
                <a:lnTo>
                  <a:pt x="230" y="357"/>
                </a:lnTo>
                <a:lnTo>
                  <a:pt x="215" y="365"/>
                </a:lnTo>
                <a:lnTo>
                  <a:pt x="200" y="373"/>
                </a:lnTo>
                <a:lnTo>
                  <a:pt x="185" y="380"/>
                </a:lnTo>
                <a:lnTo>
                  <a:pt x="170" y="387"/>
                </a:lnTo>
                <a:lnTo>
                  <a:pt x="157" y="395"/>
                </a:lnTo>
                <a:lnTo>
                  <a:pt x="142" y="402"/>
                </a:lnTo>
                <a:lnTo>
                  <a:pt x="124" y="408"/>
                </a:lnTo>
                <a:lnTo>
                  <a:pt x="108" y="416"/>
                </a:lnTo>
                <a:lnTo>
                  <a:pt x="91" y="424"/>
                </a:lnTo>
                <a:lnTo>
                  <a:pt x="74" y="432"/>
                </a:lnTo>
                <a:lnTo>
                  <a:pt x="56" y="439"/>
                </a:lnTo>
                <a:lnTo>
                  <a:pt x="38" y="443"/>
                </a:lnTo>
                <a:lnTo>
                  <a:pt x="19" y="444"/>
                </a:lnTo>
                <a:lnTo>
                  <a:pt x="0" y="441"/>
                </a:lnTo>
                <a:lnTo>
                  <a:pt x="19" y="430"/>
                </a:lnTo>
                <a:lnTo>
                  <a:pt x="40" y="420"/>
                </a:lnTo>
                <a:lnTo>
                  <a:pt x="60" y="409"/>
                </a:lnTo>
                <a:lnTo>
                  <a:pt x="82" y="400"/>
                </a:lnTo>
                <a:lnTo>
                  <a:pt x="102" y="390"/>
                </a:lnTo>
                <a:lnTo>
                  <a:pt x="123" y="380"/>
                </a:lnTo>
                <a:lnTo>
                  <a:pt x="145" y="370"/>
                </a:lnTo>
                <a:lnTo>
                  <a:pt x="166" y="360"/>
                </a:lnTo>
                <a:lnTo>
                  <a:pt x="184" y="361"/>
                </a:lnTo>
                <a:lnTo>
                  <a:pt x="201" y="358"/>
                </a:lnTo>
                <a:lnTo>
                  <a:pt x="219" y="353"/>
                </a:lnTo>
                <a:lnTo>
                  <a:pt x="235" y="346"/>
                </a:lnTo>
                <a:lnTo>
                  <a:pt x="251" y="335"/>
                </a:lnTo>
                <a:lnTo>
                  <a:pt x="265" y="324"/>
                </a:lnTo>
                <a:lnTo>
                  <a:pt x="279" y="310"/>
                </a:lnTo>
                <a:lnTo>
                  <a:pt x="290" y="295"/>
                </a:lnTo>
                <a:lnTo>
                  <a:pt x="299" y="292"/>
                </a:lnTo>
                <a:lnTo>
                  <a:pt x="309" y="287"/>
                </a:lnTo>
                <a:lnTo>
                  <a:pt x="317" y="282"/>
                </a:lnTo>
                <a:lnTo>
                  <a:pt x="325" y="278"/>
                </a:lnTo>
                <a:lnTo>
                  <a:pt x="333" y="272"/>
                </a:lnTo>
                <a:lnTo>
                  <a:pt x="341" y="267"/>
                </a:lnTo>
                <a:lnTo>
                  <a:pt x="350" y="262"/>
                </a:lnTo>
                <a:lnTo>
                  <a:pt x="358" y="257"/>
                </a:lnTo>
                <a:lnTo>
                  <a:pt x="385" y="242"/>
                </a:lnTo>
                <a:lnTo>
                  <a:pt x="411" y="228"/>
                </a:lnTo>
                <a:lnTo>
                  <a:pt x="438" y="213"/>
                </a:lnTo>
                <a:lnTo>
                  <a:pt x="464" y="199"/>
                </a:lnTo>
                <a:lnTo>
                  <a:pt x="491" y="187"/>
                </a:lnTo>
                <a:lnTo>
                  <a:pt x="518" y="173"/>
                </a:lnTo>
                <a:lnTo>
                  <a:pt x="545" y="159"/>
                </a:lnTo>
                <a:lnTo>
                  <a:pt x="571" y="146"/>
                </a:lnTo>
                <a:lnTo>
                  <a:pt x="599" y="134"/>
                </a:lnTo>
                <a:lnTo>
                  <a:pt x="627" y="121"/>
                </a:lnTo>
                <a:lnTo>
                  <a:pt x="653" y="108"/>
                </a:lnTo>
                <a:lnTo>
                  <a:pt x="681" y="97"/>
                </a:lnTo>
                <a:lnTo>
                  <a:pt x="708" y="84"/>
                </a:lnTo>
                <a:lnTo>
                  <a:pt x="736" y="73"/>
                </a:lnTo>
                <a:lnTo>
                  <a:pt x="764" y="60"/>
                </a:lnTo>
                <a:lnTo>
                  <a:pt x="791" y="49"/>
                </a:lnTo>
                <a:lnTo>
                  <a:pt x="796" y="44"/>
                </a:lnTo>
                <a:lnTo>
                  <a:pt x="801" y="40"/>
                </a:lnTo>
                <a:lnTo>
                  <a:pt x="806" y="37"/>
                </a:lnTo>
                <a:lnTo>
                  <a:pt x="812" y="35"/>
                </a:lnTo>
                <a:lnTo>
                  <a:pt x="819" y="34"/>
                </a:lnTo>
                <a:lnTo>
                  <a:pt x="826" y="32"/>
                </a:lnTo>
                <a:lnTo>
                  <a:pt x="832" y="31"/>
                </a:lnTo>
                <a:lnTo>
                  <a:pt x="839" y="30"/>
                </a:lnTo>
                <a:lnTo>
                  <a:pt x="897" y="0"/>
                </a:lnTo>
                <a:lnTo>
                  <a:pt x="895" y="9"/>
                </a:lnTo>
                <a:lnTo>
                  <a:pt x="889" y="17"/>
                </a:lnTo>
                <a:lnTo>
                  <a:pt x="880" y="25"/>
                </a:lnTo>
                <a:lnTo>
                  <a:pt x="870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9" name="Freeform 34"/>
          <p:cNvSpPr>
            <a:spLocks/>
          </p:cNvSpPr>
          <p:nvPr/>
        </p:nvSpPr>
        <p:spPr bwMode="auto">
          <a:xfrm>
            <a:off x="7307263" y="1087438"/>
            <a:ext cx="47625" cy="9525"/>
          </a:xfrm>
          <a:custGeom>
            <a:avLst/>
            <a:gdLst>
              <a:gd name="T0" fmla="*/ 47625 w 60"/>
              <a:gd name="T1" fmla="*/ 2198 h 13"/>
              <a:gd name="T2" fmla="*/ 42069 w 60"/>
              <a:gd name="T3" fmla="*/ 3663 h 13"/>
              <a:gd name="T4" fmla="*/ 37306 w 60"/>
              <a:gd name="T5" fmla="*/ 4396 h 13"/>
              <a:gd name="T6" fmla="*/ 31750 w 60"/>
              <a:gd name="T7" fmla="*/ 5129 h 13"/>
              <a:gd name="T8" fmla="*/ 25400 w 60"/>
              <a:gd name="T9" fmla="*/ 5129 h 13"/>
              <a:gd name="T10" fmla="*/ 19050 w 60"/>
              <a:gd name="T11" fmla="*/ 6594 h 13"/>
              <a:gd name="T12" fmla="*/ 13494 w 60"/>
              <a:gd name="T13" fmla="*/ 7327 h 13"/>
              <a:gd name="T14" fmla="*/ 7144 w 60"/>
              <a:gd name="T15" fmla="*/ 8060 h 13"/>
              <a:gd name="T16" fmla="*/ 0 w 60"/>
              <a:gd name="T17" fmla="*/ 9525 h 13"/>
              <a:gd name="T18" fmla="*/ 0 w 60"/>
              <a:gd name="T19" fmla="*/ 0 h 13"/>
              <a:gd name="T20" fmla="*/ 47625 w 60"/>
              <a:gd name="T21" fmla="*/ 2198 h 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" h="13">
                <a:moveTo>
                  <a:pt x="60" y="3"/>
                </a:moveTo>
                <a:lnTo>
                  <a:pt x="53" y="5"/>
                </a:lnTo>
                <a:lnTo>
                  <a:pt x="47" y="6"/>
                </a:lnTo>
                <a:lnTo>
                  <a:pt x="40" y="7"/>
                </a:lnTo>
                <a:lnTo>
                  <a:pt x="32" y="7"/>
                </a:lnTo>
                <a:lnTo>
                  <a:pt x="24" y="9"/>
                </a:lnTo>
                <a:lnTo>
                  <a:pt x="17" y="10"/>
                </a:lnTo>
                <a:lnTo>
                  <a:pt x="9" y="11"/>
                </a:lnTo>
                <a:lnTo>
                  <a:pt x="0" y="13"/>
                </a:lnTo>
                <a:lnTo>
                  <a:pt x="0" y="0"/>
                </a:lnTo>
                <a:lnTo>
                  <a:pt x="6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0" name="Freeform 35"/>
          <p:cNvSpPr>
            <a:spLocks/>
          </p:cNvSpPr>
          <p:nvPr/>
        </p:nvSpPr>
        <p:spPr bwMode="auto">
          <a:xfrm>
            <a:off x="6884988" y="1116013"/>
            <a:ext cx="90487" cy="15875"/>
          </a:xfrm>
          <a:custGeom>
            <a:avLst/>
            <a:gdLst>
              <a:gd name="T0" fmla="*/ 78581 w 114"/>
              <a:gd name="T1" fmla="*/ 3780 h 21"/>
              <a:gd name="T2" fmla="*/ 80962 w 114"/>
              <a:gd name="T3" fmla="*/ 1512 h 21"/>
              <a:gd name="T4" fmla="*/ 82550 w 114"/>
              <a:gd name="T5" fmla="*/ 756 h 21"/>
              <a:gd name="T6" fmla="*/ 84137 w 114"/>
              <a:gd name="T7" fmla="*/ 0 h 21"/>
              <a:gd name="T8" fmla="*/ 87312 w 114"/>
              <a:gd name="T9" fmla="*/ 0 h 21"/>
              <a:gd name="T10" fmla="*/ 88106 w 114"/>
              <a:gd name="T11" fmla="*/ 1512 h 21"/>
              <a:gd name="T12" fmla="*/ 89693 w 114"/>
              <a:gd name="T13" fmla="*/ 3780 h 21"/>
              <a:gd name="T14" fmla="*/ 90487 w 114"/>
              <a:gd name="T15" fmla="*/ 5292 h 21"/>
              <a:gd name="T16" fmla="*/ 90487 w 114"/>
              <a:gd name="T17" fmla="*/ 8315 h 21"/>
              <a:gd name="T18" fmla="*/ 78581 w 114"/>
              <a:gd name="T19" fmla="*/ 12095 h 21"/>
              <a:gd name="T20" fmla="*/ 70643 w 114"/>
              <a:gd name="T21" fmla="*/ 12095 h 21"/>
              <a:gd name="T22" fmla="*/ 60325 w 114"/>
              <a:gd name="T23" fmla="*/ 12095 h 21"/>
              <a:gd name="T24" fmla="*/ 51593 w 114"/>
              <a:gd name="T25" fmla="*/ 12095 h 21"/>
              <a:gd name="T26" fmla="*/ 41275 w 114"/>
              <a:gd name="T27" fmla="*/ 12851 h 21"/>
              <a:gd name="T28" fmla="*/ 31750 w 114"/>
              <a:gd name="T29" fmla="*/ 14363 h 21"/>
              <a:gd name="T30" fmla="*/ 21431 w 114"/>
              <a:gd name="T31" fmla="*/ 14363 h 21"/>
              <a:gd name="T32" fmla="*/ 11906 w 114"/>
              <a:gd name="T33" fmla="*/ 15119 h 21"/>
              <a:gd name="T34" fmla="*/ 3175 w 114"/>
              <a:gd name="T35" fmla="*/ 15875 h 21"/>
              <a:gd name="T36" fmla="*/ 1587 w 114"/>
              <a:gd name="T37" fmla="*/ 12095 h 21"/>
              <a:gd name="T38" fmla="*/ 0 w 114"/>
              <a:gd name="T39" fmla="*/ 8315 h 21"/>
              <a:gd name="T40" fmla="*/ 1587 w 114"/>
              <a:gd name="T41" fmla="*/ 3780 h 21"/>
              <a:gd name="T42" fmla="*/ 3969 w 114"/>
              <a:gd name="T43" fmla="*/ 0 h 21"/>
              <a:gd name="T44" fmla="*/ 78581 w 114"/>
              <a:gd name="T45" fmla="*/ 3780 h 2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14" h="21">
                <a:moveTo>
                  <a:pt x="99" y="5"/>
                </a:moveTo>
                <a:lnTo>
                  <a:pt x="102" y="2"/>
                </a:lnTo>
                <a:lnTo>
                  <a:pt x="104" y="1"/>
                </a:lnTo>
                <a:lnTo>
                  <a:pt x="106" y="0"/>
                </a:lnTo>
                <a:lnTo>
                  <a:pt x="110" y="0"/>
                </a:lnTo>
                <a:lnTo>
                  <a:pt x="111" y="2"/>
                </a:lnTo>
                <a:lnTo>
                  <a:pt x="113" y="5"/>
                </a:lnTo>
                <a:lnTo>
                  <a:pt x="114" y="7"/>
                </a:lnTo>
                <a:lnTo>
                  <a:pt x="114" y="11"/>
                </a:lnTo>
                <a:lnTo>
                  <a:pt x="99" y="16"/>
                </a:lnTo>
                <a:lnTo>
                  <a:pt x="89" y="16"/>
                </a:lnTo>
                <a:lnTo>
                  <a:pt x="76" y="16"/>
                </a:lnTo>
                <a:lnTo>
                  <a:pt x="65" y="16"/>
                </a:lnTo>
                <a:lnTo>
                  <a:pt x="52" y="17"/>
                </a:lnTo>
                <a:lnTo>
                  <a:pt x="40" y="19"/>
                </a:lnTo>
                <a:lnTo>
                  <a:pt x="27" y="19"/>
                </a:lnTo>
                <a:lnTo>
                  <a:pt x="15" y="20"/>
                </a:lnTo>
                <a:lnTo>
                  <a:pt x="4" y="21"/>
                </a:lnTo>
                <a:lnTo>
                  <a:pt x="2" y="16"/>
                </a:lnTo>
                <a:lnTo>
                  <a:pt x="0" y="11"/>
                </a:lnTo>
                <a:lnTo>
                  <a:pt x="2" y="5"/>
                </a:lnTo>
                <a:lnTo>
                  <a:pt x="5" y="0"/>
                </a:lnTo>
                <a:lnTo>
                  <a:pt x="99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1" name="Freeform 36"/>
          <p:cNvSpPr>
            <a:spLocks/>
          </p:cNvSpPr>
          <p:nvPr/>
        </p:nvSpPr>
        <p:spPr bwMode="auto">
          <a:xfrm>
            <a:off x="6723063" y="1119188"/>
            <a:ext cx="106362" cy="52387"/>
          </a:xfrm>
          <a:custGeom>
            <a:avLst/>
            <a:gdLst>
              <a:gd name="T0" fmla="*/ 106362 w 134"/>
              <a:gd name="T1" fmla="*/ 16669 h 66"/>
              <a:gd name="T2" fmla="*/ 97631 w 134"/>
              <a:gd name="T3" fmla="*/ 22225 h 66"/>
              <a:gd name="T4" fmla="*/ 87312 w 134"/>
              <a:gd name="T5" fmla="*/ 26987 h 66"/>
              <a:gd name="T6" fmla="*/ 77787 w 134"/>
              <a:gd name="T7" fmla="*/ 34131 h 66"/>
              <a:gd name="T8" fmla="*/ 68262 w 134"/>
              <a:gd name="T9" fmla="*/ 38893 h 66"/>
              <a:gd name="T10" fmla="*/ 57943 w 134"/>
              <a:gd name="T11" fmla="*/ 43656 h 66"/>
              <a:gd name="T12" fmla="*/ 46831 w 134"/>
              <a:gd name="T13" fmla="*/ 46831 h 66"/>
              <a:gd name="T14" fmla="*/ 35719 w 134"/>
              <a:gd name="T15" fmla="*/ 47625 h 66"/>
              <a:gd name="T16" fmla="*/ 23812 w 134"/>
              <a:gd name="T17" fmla="*/ 44450 h 66"/>
              <a:gd name="T18" fmla="*/ 17462 w 134"/>
              <a:gd name="T19" fmla="*/ 46831 h 66"/>
              <a:gd name="T20" fmla="*/ 11906 w 134"/>
              <a:gd name="T21" fmla="*/ 48418 h 66"/>
              <a:gd name="T22" fmla="*/ 5556 w 134"/>
              <a:gd name="T23" fmla="*/ 50006 h 66"/>
              <a:gd name="T24" fmla="*/ 0 w 134"/>
              <a:gd name="T25" fmla="*/ 52387 h 66"/>
              <a:gd name="T26" fmla="*/ 11906 w 134"/>
              <a:gd name="T27" fmla="*/ 46831 h 66"/>
              <a:gd name="T28" fmla="*/ 23019 w 134"/>
              <a:gd name="T29" fmla="*/ 40481 h 66"/>
              <a:gd name="T30" fmla="*/ 34925 w 134"/>
              <a:gd name="T31" fmla="*/ 34131 h 66"/>
              <a:gd name="T32" fmla="*/ 46037 w 134"/>
              <a:gd name="T33" fmla="*/ 26987 h 66"/>
              <a:gd name="T34" fmla="*/ 57943 w 134"/>
              <a:gd name="T35" fmla="*/ 20637 h 66"/>
              <a:gd name="T36" fmla="*/ 69056 w 134"/>
              <a:gd name="T37" fmla="*/ 13494 h 66"/>
              <a:gd name="T38" fmla="*/ 80962 w 134"/>
              <a:gd name="T39" fmla="*/ 7144 h 66"/>
              <a:gd name="T40" fmla="*/ 92075 w 134"/>
              <a:gd name="T41" fmla="*/ 0 h 66"/>
              <a:gd name="T42" fmla="*/ 95250 w 134"/>
              <a:gd name="T43" fmla="*/ 2381 h 66"/>
              <a:gd name="T44" fmla="*/ 99218 w 134"/>
              <a:gd name="T45" fmla="*/ 6350 h 66"/>
              <a:gd name="T46" fmla="*/ 102393 w 134"/>
              <a:gd name="T47" fmla="*/ 11906 h 66"/>
              <a:gd name="T48" fmla="*/ 106362 w 134"/>
              <a:gd name="T49" fmla="*/ 16669 h 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4" h="66">
                <a:moveTo>
                  <a:pt x="134" y="21"/>
                </a:moveTo>
                <a:lnTo>
                  <a:pt x="123" y="28"/>
                </a:lnTo>
                <a:lnTo>
                  <a:pt x="110" y="34"/>
                </a:lnTo>
                <a:lnTo>
                  <a:pt x="98" y="43"/>
                </a:lnTo>
                <a:lnTo>
                  <a:pt x="86" y="49"/>
                </a:lnTo>
                <a:lnTo>
                  <a:pt x="73" y="55"/>
                </a:lnTo>
                <a:lnTo>
                  <a:pt x="59" y="59"/>
                </a:lnTo>
                <a:lnTo>
                  <a:pt x="45" y="60"/>
                </a:lnTo>
                <a:lnTo>
                  <a:pt x="30" y="56"/>
                </a:lnTo>
                <a:lnTo>
                  <a:pt x="22" y="59"/>
                </a:lnTo>
                <a:lnTo>
                  <a:pt x="15" y="61"/>
                </a:lnTo>
                <a:lnTo>
                  <a:pt x="7" y="63"/>
                </a:lnTo>
                <a:lnTo>
                  <a:pt x="0" y="66"/>
                </a:lnTo>
                <a:lnTo>
                  <a:pt x="15" y="59"/>
                </a:lnTo>
                <a:lnTo>
                  <a:pt x="29" y="51"/>
                </a:lnTo>
                <a:lnTo>
                  <a:pt x="44" y="43"/>
                </a:lnTo>
                <a:lnTo>
                  <a:pt x="58" y="34"/>
                </a:lnTo>
                <a:lnTo>
                  <a:pt x="73" y="26"/>
                </a:lnTo>
                <a:lnTo>
                  <a:pt x="87" y="17"/>
                </a:lnTo>
                <a:lnTo>
                  <a:pt x="102" y="9"/>
                </a:lnTo>
                <a:lnTo>
                  <a:pt x="116" y="0"/>
                </a:lnTo>
                <a:lnTo>
                  <a:pt x="120" y="3"/>
                </a:lnTo>
                <a:lnTo>
                  <a:pt x="125" y="8"/>
                </a:lnTo>
                <a:lnTo>
                  <a:pt x="129" y="15"/>
                </a:lnTo>
                <a:lnTo>
                  <a:pt x="134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2" name="Freeform 37"/>
          <p:cNvSpPr>
            <a:spLocks/>
          </p:cNvSpPr>
          <p:nvPr/>
        </p:nvSpPr>
        <p:spPr bwMode="auto">
          <a:xfrm>
            <a:off x="7278688" y="1119188"/>
            <a:ext cx="79375" cy="11112"/>
          </a:xfrm>
          <a:custGeom>
            <a:avLst/>
            <a:gdLst>
              <a:gd name="T0" fmla="*/ 79375 w 100"/>
              <a:gd name="T1" fmla="*/ 4274 h 13"/>
              <a:gd name="T2" fmla="*/ 74613 w 100"/>
              <a:gd name="T3" fmla="*/ 5983 h 13"/>
              <a:gd name="T4" fmla="*/ 69056 w 100"/>
              <a:gd name="T5" fmla="*/ 7693 h 13"/>
              <a:gd name="T6" fmla="*/ 63500 w 100"/>
              <a:gd name="T7" fmla="*/ 8548 h 13"/>
              <a:gd name="T8" fmla="*/ 58738 w 100"/>
              <a:gd name="T9" fmla="*/ 8548 h 13"/>
              <a:gd name="T10" fmla="*/ 53181 w 100"/>
              <a:gd name="T11" fmla="*/ 8548 h 13"/>
              <a:gd name="T12" fmla="*/ 47625 w 100"/>
              <a:gd name="T13" fmla="*/ 8548 h 13"/>
              <a:gd name="T14" fmla="*/ 42069 w 100"/>
              <a:gd name="T15" fmla="*/ 8548 h 13"/>
              <a:gd name="T16" fmla="*/ 36513 w 100"/>
              <a:gd name="T17" fmla="*/ 8548 h 13"/>
              <a:gd name="T18" fmla="*/ 32544 w 100"/>
              <a:gd name="T19" fmla="*/ 9402 h 13"/>
              <a:gd name="T20" fmla="*/ 27781 w 100"/>
              <a:gd name="T21" fmla="*/ 11112 h 13"/>
              <a:gd name="T22" fmla="*/ 23813 w 100"/>
              <a:gd name="T23" fmla="*/ 11112 h 13"/>
              <a:gd name="T24" fmla="*/ 18256 w 100"/>
              <a:gd name="T25" fmla="*/ 11112 h 13"/>
              <a:gd name="T26" fmla="*/ 12700 w 100"/>
              <a:gd name="T27" fmla="*/ 11112 h 13"/>
              <a:gd name="T28" fmla="*/ 7938 w 100"/>
              <a:gd name="T29" fmla="*/ 11112 h 13"/>
              <a:gd name="T30" fmla="*/ 3175 w 100"/>
              <a:gd name="T31" fmla="*/ 9402 h 13"/>
              <a:gd name="T32" fmla="*/ 0 w 100"/>
              <a:gd name="T33" fmla="*/ 8548 h 13"/>
              <a:gd name="T34" fmla="*/ 0 w 100"/>
              <a:gd name="T35" fmla="*/ 4274 h 13"/>
              <a:gd name="T36" fmla="*/ 1588 w 100"/>
              <a:gd name="T37" fmla="*/ 2564 h 13"/>
              <a:gd name="T38" fmla="*/ 4763 w 100"/>
              <a:gd name="T39" fmla="*/ 1710 h 13"/>
              <a:gd name="T40" fmla="*/ 7938 w 100"/>
              <a:gd name="T41" fmla="*/ 0 h 13"/>
              <a:gd name="T42" fmla="*/ 79375 w 100"/>
              <a:gd name="T43" fmla="*/ 4274 h 1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0" h="13">
                <a:moveTo>
                  <a:pt x="100" y="5"/>
                </a:moveTo>
                <a:lnTo>
                  <a:pt x="94" y="7"/>
                </a:lnTo>
                <a:lnTo>
                  <a:pt x="87" y="9"/>
                </a:lnTo>
                <a:lnTo>
                  <a:pt x="80" y="10"/>
                </a:lnTo>
                <a:lnTo>
                  <a:pt x="74" y="10"/>
                </a:lnTo>
                <a:lnTo>
                  <a:pt x="67" y="10"/>
                </a:lnTo>
                <a:lnTo>
                  <a:pt x="60" y="10"/>
                </a:lnTo>
                <a:lnTo>
                  <a:pt x="53" y="10"/>
                </a:lnTo>
                <a:lnTo>
                  <a:pt x="46" y="10"/>
                </a:lnTo>
                <a:lnTo>
                  <a:pt x="41" y="11"/>
                </a:lnTo>
                <a:lnTo>
                  <a:pt x="35" y="13"/>
                </a:lnTo>
                <a:lnTo>
                  <a:pt x="30" y="13"/>
                </a:lnTo>
                <a:lnTo>
                  <a:pt x="23" y="13"/>
                </a:lnTo>
                <a:lnTo>
                  <a:pt x="16" y="13"/>
                </a:lnTo>
                <a:lnTo>
                  <a:pt x="10" y="13"/>
                </a:lnTo>
                <a:lnTo>
                  <a:pt x="4" y="11"/>
                </a:lnTo>
                <a:lnTo>
                  <a:pt x="0" y="10"/>
                </a:lnTo>
                <a:lnTo>
                  <a:pt x="0" y="5"/>
                </a:lnTo>
                <a:lnTo>
                  <a:pt x="2" y="3"/>
                </a:lnTo>
                <a:lnTo>
                  <a:pt x="6" y="2"/>
                </a:lnTo>
                <a:lnTo>
                  <a:pt x="10" y="0"/>
                </a:lnTo>
                <a:lnTo>
                  <a:pt x="10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3" name="Freeform 38"/>
          <p:cNvSpPr>
            <a:spLocks/>
          </p:cNvSpPr>
          <p:nvPr/>
        </p:nvSpPr>
        <p:spPr bwMode="auto">
          <a:xfrm>
            <a:off x="6051550" y="1127125"/>
            <a:ext cx="604838" cy="311150"/>
          </a:xfrm>
          <a:custGeom>
            <a:avLst/>
            <a:gdLst>
              <a:gd name="T0" fmla="*/ 602454 w 761"/>
              <a:gd name="T1" fmla="*/ 12700 h 392"/>
              <a:gd name="T2" fmla="*/ 586558 w 761"/>
              <a:gd name="T3" fmla="*/ 30163 h 392"/>
              <a:gd name="T4" fmla="*/ 565098 w 761"/>
              <a:gd name="T5" fmla="*/ 40481 h 392"/>
              <a:gd name="T6" fmla="*/ 541255 w 761"/>
              <a:gd name="T7" fmla="*/ 47625 h 392"/>
              <a:gd name="T8" fmla="*/ 503104 w 761"/>
              <a:gd name="T9" fmla="*/ 67469 h 392"/>
              <a:gd name="T10" fmla="*/ 448264 w 761"/>
              <a:gd name="T11" fmla="*/ 96044 h 392"/>
              <a:gd name="T12" fmla="*/ 393423 w 761"/>
              <a:gd name="T13" fmla="*/ 124619 h 392"/>
              <a:gd name="T14" fmla="*/ 338582 w 761"/>
              <a:gd name="T15" fmla="*/ 153194 h 392"/>
              <a:gd name="T16" fmla="*/ 282947 w 761"/>
              <a:gd name="T17" fmla="*/ 180975 h 392"/>
              <a:gd name="T18" fmla="*/ 228106 w 761"/>
              <a:gd name="T19" fmla="*/ 209550 h 392"/>
              <a:gd name="T20" fmla="*/ 171675 w 761"/>
              <a:gd name="T21" fmla="*/ 237331 h 392"/>
              <a:gd name="T22" fmla="*/ 116040 w 761"/>
              <a:gd name="T23" fmla="*/ 264319 h 392"/>
              <a:gd name="T24" fmla="*/ 28613 w 761"/>
              <a:gd name="T25" fmla="*/ 311150 h 392"/>
              <a:gd name="T26" fmla="*/ 21459 w 761"/>
              <a:gd name="T27" fmla="*/ 307975 h 392"/>
              <a:gd name="T28" fmla="*/ 14306 w 761"/>
              <a:gd name="T29" fmla="*/ 307975 h 392"/>
              <a:gd name="T30" fmla="*/ 7153 w 761"/>
              <a:gd name="T31" fmla="*/ 310356 h 392"/>
              <a:gd name="T32" fmla="*/ 0 w 761"/>
              <a:gd name="T33" fmla="*/ 307975 h 392"/>
              <a:gd name="T34" fmla="*/ 29407 w 761"/>
              <a:gd name="T35" fmla="*/ 295275 h 392"/>
              <a:gd name="T36" fmla="*/ 57225 w 761"/>
              <a:gd name="T37" fmla="*/ 279400 h 392"/>
              <a:gd name="T38" fmla="*/ 85838 w 761"/>
              <a:gd name="T39" fmla="*/ 263525 h 392"/>
              <a:gd name="T40" fmla="*/ 116040 w 761"/>
              <a:gd name="T41" fmla="*/ 251619 h 392"/>
              <a:gd name="T42" fmla="*/ 131936 w 761"/>
              <a:gd name="T43" fmla="*/ 241300 h 392"/>
              <a:gd name="T44" fmla="*/ 147037 w 761"/>
              <a:gd name="T45" fmla="*/ 234156 h 392"/>
              <a:gd name="T46" fmla="*/ 163728 w 761"/>
              <a:gd name="T47" fmla="*/ 226219 h 392"/>
              <a:gd name="T48" fmla="*/ 178034 w 761"/>
              <a:gd name="T49" fmla="*/ 214313 h 392"/>
              <a:gd name="T50" fmla="*/ 188366 w 761"/>
              <a:gd name="T51" fmla="*/ 208756 h 392"/>
              <a:gd name="T52" fmla="*/ 200288 w 761"/>
              <a:gd name="T53" fmla="*/ 205581 h 392"/>
              <a:gd name="T54" fmla="*/ 212210 w 761"/>
              <a:gd name="T55" fmla="*/ 202406 h 392"/>
              <a:gd name="T56" fmla="*/ 220158 w 761"/>
              <a:gd name="T57" fmla="*/ 193675 h 392"/>
              <a:gd name="T58" fmla="*/ 240822 w 761"/>
              <a:gd name="T59" fmla="*/ 183356 h 392"/>
              <a:gd name="T60" fmla="*/ 260692 w 761"/>
              <a:gd name="T61" fmla="*/ 171450 h 392"/>
              <a:gd name="T62" fmla="*/ 279767 w 761"/>
              <a:gd name="T63" fmla="*/ 160338 h 392"/>
              <a:gd name="T64" fmla="*/ 300432 w 761"/>
              <a:gd name="T65" fmla="*/ 148431 h 392"/>
              <a:gd name="T66" fmla="*/ 320302 w 761"/>
              <a:gd name="T67" fmla="*/ 137319 h 392"/>
              <a:gd name="T68" fmla="*/ 340172 w 761"/>
              <a:gd name="T69" fmla="*/ 126206 h 392"/>
              <a:gd name="T70" fmla="*/ 361631 w 761"/>
              <a:gd name="T71" fmla="*/ 115888 h 392"/>
              <a:gd name="T72" fmla="*/ 381501 w 761"/>
              <a:gd name="T73" fmla="*/ 106363 h 392"/>
              <a:gd name="T74" fmla="*/ 392628 w 761"/>
              <a:gd name="T75" fmla="*/ 105569 h 392"/>
              <a:gd name="T76" fmla="*/ 403755 w 761"/>
              <a:gd name="T77" fmla="*/ 99219 h 392"/>
              <a:gd name="T78" fmla="*/ 428394 w 761"/>
              <a:gd name="T79" fmla="*/ 85725 h 392"/>
              <a:gd name="T80" fmla="*/ 453032 w 761"/>
              <a:gd name="T81" fmla="*/ 72231 h 392"/>
              <a:gd name="T82" fmla="*/ 477671 w 761"/>
              <a:gd name="T83" fmla="*/ 59531 h 392"/>
              <a:gd name="T84" fmla="*/ 502310 w 761"/>
              <a:gd name="T85" fmla="*/ 46831 h 392"/>
              <a:gd name="T86" fmla="*/ 528538 w 761"/>
              <a:gd name="T87" fmla="*/ 34131 h 392"/>
              <a:gd name="T88" fmla="*/ 553176 w 761"/>
              <a:gd name="T89" fmla="*/ 21431 h 392"/>
              <a:gd name="T90" fmla="*/ 578610 w 761"/>
              <a:gd name="T91" fmla="*/ 10319 h 392"/>
              <a:gd name="T92" fmla="*/ 604838 w 761"/>
              <a:gd name="T93" fmla="*/ 0 h 39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61" h="392">
                <a:moveTo>
                  <a:pt x="761" y="0"/>
                </a:moveTo>
                <a:lnTo>
                  <a:pt x="758" y="16"/>
                </a:lnTo>
                <a:lnTo>
                  <a:pt x="750" y="29"/>
                </a:lnTo>
                <a:lnTo>
                  <a:pt x="738" y="38"/>
                </a:lnTo>
                <a:lnTo>
                  <a:pt x="726" y="45"/>
                </a:lnTo>
                <a:lnTo>
                  <a:pt x="711" y="51"/>
                </a:lnTo>
                <a:lnTo>
                  <a:pt x="696" y="55"/>
                </a:lnTo>
                <a:lnTo>
                  <a:pt x="681" y="60"/>
                </a:lnTo>
                <a:lnTo>
                  <a:pt x="668" y="67"/>
                </a:lnTo>
                <a:lnTo>
                  <a:pt x="633" y="85"/>
                </a:lnTo>
                <a:lnTo>
                  <a:pt x="599" y="103"/>
                </a:lnTo>
                <a:lnTo>
                  <a:pt x="564" y="121"/>
                </a:lnTo>
                <a:lnTo>
                  <a:pt x="530" y="138"/>
                </a:lnTo>
                <a:lnTo>
                  <a:pt x="495" y="157"/>
                </a:lnTo>
                <a:lnTo>
                  <a:pt x="461" y="175"/>
                </a:lnTo>
                <a:lnTo>
                  <a:pt x="426" y="193"/>
                </a:lnTo>
                <a:lnTo>
                  <a:pt x="392" y="211"/>
                </a:lnTo>
                <a:lnTo>
                  <a:pt x="356" y="228"/>
                </a:lnTo>
                <a:lnTo>
                  <a:pt x="321" y="247"/>
                </a:lnTo>
                <a:lnTo>
                  <a:pt x="287" y="264"/>
                </a:lnTo>
                <a:lnTo>
                  <a:pt x="251" y="281"/>
                </a:lnTo>
                <a:lnTo>
                  <a:pt x="216" y="299"/>
                </a:lnTo>
                <a:lnTo>
                  <a:pt x="181" y="316"/>
                </a:lnTo>
                <a:lnTo>
                  <a:pt x="146" y="333"/>
                </a:lnTo>
                <a:lnTo>
                  <a:pt x="110" y="350"/>
                </a:lnTo>
                <a:lnTo>
                  <a:pt x="36" y="392"/>
                </a:lnTo>
                <a:lnTo>
                  <a:pt x="31" y="390"/>
                </a:lnTo>
                <a:lnTo>
                  <a:pt x="27" y="388"/>
                </a:lnTo>
                <a:lnTo>
                  <a:pt x="23" y="388"/>
                </a:lnTo>
                <a:lnTo>
                  <a:pt x="18" y="388"/>
                </a:lnTo>
                <a:lnTo>
                  <a:pt x="14" y="390"/>
                </a:lnTo>
                <a:lnTo>
                  <a:pt x="9" y="391"/>
                </a:lnTo>
                <a:lnTo>
                  <a:pt x="4" y="390"/>
                </a:lnTo>
                <a:lnTo>
                  <a:pt x="0" y="388"/>
                </a:lnTo>
                <a:lnTo>
                  <a:pt x="18" y="382"/>
                </a:lnTo>
                <a:lnTo>
                  <a:pt x="37" y="372"/>
                </a:lnTo>
                <a:lnTo>
                  <a:pt x="54" y="362"/>
                </a:lnTo>
                <a:lnTo>
                  <a:pt x="72" y="352"/>
                </a:lnTo>
                <a:lnTo>
                  <a:pt x="90" y="341"/>
                </a:lnTo>
                <a:lnTo>
                  <a:pt x="108" y="332"/>
                </a:lnTo>
                <a:lnTo>
                  <a:pt x="127" y="324"/>
                </a:lnTo>
                <a:lnTo>
                  <a:pt x="146" y="317"/>
                </a:lnTo>
                <a:lnTo>
                  <a:pt x="155" y="310"/>
                </a:lnTo>
                <a:lnTo>
                  <a:pt x="166" y="304"/>
                </a:lnTo>
                <a:lnTo>
                  <a:pt x="175" y="300"/>
                </a:lnTo>
                <a:lnTo>
                  <a:pt x="185" y="295"/>
                </a:lnTo>
                <a:lnTo>
                  <a:pt x="196" y="289"/>
                </a:lnTo>
                <a:lnTo>
                  <a:pt x="206" y="285"/>
                </a:lnTo>
                <a:lnTo>
                  <a:pt x="215" y="278"/>
                </a:lnTo>
                <a:lnTo>
                  <a:pt x="224" y="270"/>
                </a:lnTo>
                <a:lnTo>
                  <a:pt x="230" y="265"/>
                </a:lnTo>
                <a:lnTo>
                  <a:pt x="237" y="263"/>
                </a:lnTo>
                <a:lnTo>
                  <a:pt x="244" y="261"/>
                </a:lnTo>
                <a:lnTo>
                  <a:pt x="252" y="259"/>
                </a:lnTo>
                <a:lnTo>
                  <a:pt x="260" y="257"/>
                </a:lnTo>
                <a:lnTo>
                  <a:pt x="267" y="255"/>
                </a:lnTo>
                <a:lnTo>
                  <a:pt x="273" y="251"/>
                </a:lnTo>
                <a:lnTo>
                  <a:pt x="277" y="244"/>
                </a:lnTo>
                <a:lnTo>
                  <a:pt x="290" y="237"/>
                </a:lnTo>
                <a:lnTo>
                  <a:pt x="303" y="231"/>
                </a:lnTo>
                <a:lnTo>
                  <a:pt x="315" y="224"/>
                </a:lnTo>
                <a:lnTo>
                  <a:pt x="328" y="216"/>
                </a:lnTo>
                <a:lnTo>
                  <a:pt x="340" y="209"/>
                </a:lnTo>
                <a:lnTo>
                  <a:pt x="352" y="202"/>
                </a:lnTo>
                <a:lnTo>
                  <a:pt x="365" y="195"/>
                </a:lnTo>
                <a:lnTo>
                  <a:pt x="378" y="187"/>
                </a:lnTo>
                <a:lnTo>
                  <a:pt x="390" y="180"/>
                </a:lnTo>
                <a:lnTo>
                  <a:pt x="403" y="173"/>
                </a:lnTo>
                <a:lnTo>
                  <a:pt x="416" y="166"/>
                </a:lnTo>
                <a:lnTo>
                  <a:pt x="428" y="159"/>
                </a:lnTo>
                <a:lnTo>
                  <a:pt x="441" y="153"/>
                </a:lnTo>
                <a:lnTo>
                  <a:pt x="455" y="146"/>
                </a:lnTo>
                <a:lnTo>
                  <a:pt x="468" y="140"/>
                </a:lnTo>
                <a:lnTo>
                  <a:pt x="480" y="134"/>
                </a:lnTo>
                <a:lnTo>
                  <a:pt x="487" y="136"/>
                </a:lnTo>
                <a:lnTo>
                  <a:pt x="494" y="133"/>
                </a:lnTo>
                <a:lnTo>
                  <a:pt x="501" y="127"/>
                </a:lnTo>
                <a:lnTo>
                  <a:pt x="508" y="125"/>
                </a:lnTo>
                <a:lnTo>
                  <a:pt x="523" y="117"/>
                </a:lnTo>
                <a:lnTo>
                  <a:pt x="539" y="108"/>
                </a:lnTo>
                <a:lnTo>
                  <a:pt x="554" y="100"/>
                </a:lnTo>
                <a:lnTo>
                  <a:pt x="570" y="91"/>
                </a:lnTo>
                <a:lnTo>
                  <a:pt x="585" y="83"/>
                </a:lnTo>
                <a:lnTo>
                  <a:pt x="601" y="75"/>
                </a:lnTo>
                <a:lnTo>
                  <a:pt x="617" y="67"/>
                </a:lnTo>
                <a:lnTo>
                  <a:pt x="632" y="59"/>
                </a:lnTo>
                <a:lnTo>
                  <a:pt x="648" y="51"/>
                </a:lnTo>
                <a:lnTo>
                  <a:pt x="665" y="43"/>
                </a:lnTo>
                <a:lnTo>
                  <a:pt x="680" y="35"/>
                </a:lnTo>
                <a:lnTo>
                  <a:pt x="696" y="27"/>
                </a:lnTo>
                <a:lnTo>
                  <a:pt x="712" y="20"/>
                </a:lnTo>
                <a:lnTo>
                  <a:pt x="728" y="13"/>
                </a:lnTo>
                <a:lnTo>
                  <a:pt x="745" y="6"/>
                </a:lnTo>
                <a:lnTo>
                  <a:pt x="76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4" name="Freeform 39"/>
          <p:cNvSpPr>
            <a:spLocks/>
          </p:cNvSpPr>
          <p:nvPr/>
        </p:nvSpPr>
        <p:spPr bwMode="auto">
          <a:xfrm>
            <a:off x="6750050" y="1149350"/>
            <a:ext cx="395288" cy="206375"/>
          </a:xfrm>
          <a:custGeom>
            <a:avLst/>
            <a:gdLst>
              <a:gd name="T0" fmla="*/ 385782 w 499"/>
              <a:gd name="T1" fmla="*/ 11952 h 259"/>
              <a:gd name="T2" fmla="*/ 365978 w 499"/>
              <a:gd name="T3" fmla="*/ 20717 h 259"/>
              <a:gd name="T4" fmla="*/ 344590 w 499"/>
              <a:gd name="T5" fmla="*/ 30279 h 259"/>
              <a:gd name="T6" fmla="*/ 325578 w 499"/>
              <a:gd name="T7" fmla="*/ 40638 h 259"/>
              <a:gd name="T8" fmla="*/ 308943 w 499"/>
              <a:gd name="T9" fmla="*/ 50996 h 259"/>
              <a:gd name="T10" fmla="*/ 293099 w 499"/>
              <a:gd name="T11" fmla="*/ 59761 h 259"/>
              <a:gd name="T12" fmla="*/ 276464 w 499"/>
              <a:gd name="T13" fmla="*/ 68526 h 259"/>
              <a:gd name="T14" fmla="*/ 259829 w 499"/>
              <a:gd name="T15" fmla="*/ 74901 h 259"/>
              <a:gd name="T16" fmla="*/ 243193 w 499"/>
              <a:gd name="T17" fmla="*/ 84462 h 259"/>
              <a:gd name="T18" fmla="*/ 227350 w 499"/>
              <a:gd name="T19" fmla="*/ 96415 h 259"/>
              <a:gd name="T20" fmla="*/ 208338 w 499"/>
              <a:gd name="T21" fmla="*/ 105180 h 259"/>
              <a:gd name="T22" fmla="*/ 188534 w 499"/>
              <a:gd name="T23" fmla="*/ 112351 h 259"/>
              <a:gd name="T24" fmla="*/ 168730 w 499"/>
              <a:gd name="T25" fmla="*/ 120319 h 259"/>
              <a:gd name="T26" fmla="*/ 148926 w 499"/>
              <a:gd name="T27" fmla="*/ 131474 h 259"/>
              <a:gd name="T28" fmla="*/ 128330 w 499"/>
              <a:gd name="T29" fmla="*/ 142630 h 259"/>
              <a:gd name="T30" fmla="*/ 108526 w 499"/>
              <a:gd name="T31" fmla="*/ 154582 h 259"/>
              <a:gd name="T32" fmla="*/ 86345 w 499"/>
              <a:gd name="T33" fmla="*/ 164941 h 259"/>
              <a:gd name="T34" fmla="*/ 62581 w 499"/>
              <a:gd name="T35" fmla="*/ 175299 h 259"/>
              <a:gd name="T36" fmla="*/ 41984 w 499"/>
              <a:gd name="T37" fmla="*/ 187251 h 259"/>
              <a:gd name="T38" fmla="*/ 19012 w 499"/>
              <a:gd name="T39" fmla="*/ 200000 h 259"/>
              <a:gd name="T40" fmla="*/ 0 w 499"/>
              <a:gd name="T41" fmla="*/ 204781 h 259"/>
              <a:gd name="T42" fmla="*/ 25349 w 499"/>
              <a:gd name="T43" fmla="*/ 186455 h 259"/>
              <a:gd name="T44" fmla="*/ 65749 w 499"/>
              <a:gd name="T45" fmla="*/ 165737 h 259"/>
              <a:gd name="T46" fmla="*/ 106942 w 499"/>
              <a:gd name="T47" fmla="*/ 145020 h 259"/>
              <a:gd name="T48" fmla="*/ 146550 w 499"/>
              <a:gd name="T49" fmla="*/ 123506 h 259"/>
              <a:gd name="T50" fmla="*/ 187742 w 499"/>
              <a:gd name="T51" fmla="*/ 102789 h 259"/>
              <a:gd name="T52" fmla="*/ 228142 w 499"/>
              <a:gd name="T53" fmla="*/ 80478 h 259"/>
              <a:gd name="T54" fmla="*/ 269335 w 499"/>
              <a:gd name="T55" fmla="*/ 59761 h 259"/>
              <a:gd name="T56" fmla="*/ 310527 w 499"/>
              <a:gd name="T57" fmla="*/ 38247 h 259"/>
              <a:gd name="T58" fmla="*/ 338252 w 499"/>
              <a:gd name="T59" fmla="*/ 24701 h 259"/>
              <a:gd name="T60" fmla="*/ 354096 w 499"/>
              <a:gd name="T61" fmla="*/ 17530 h 259"/>
              <a:gd name="T62" fmla="*/ 370731 w 499"/>
              <a:gd name="T63" fmla="*/ 10359 h 259"/>
              <a:gd name="T64" fmla="*/ 386574 w 499"/>
              <a:gd name="T65" fmla="*/ 2390 h 259"/>
              <a:gd name="T66" fmla="*/ 395288 w 499"/>
              <a:gd name="T67" fmla="*/ 5578 h 25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99" h="259">
                <a:moveTo>
                  <a:pt x="499" y="7"/>
                </a:moveTo>
                <a:lnTo>
                  <a:pt x="487" y="15"/>
                </a:lnTo>
                <a:lnTo>
                  <a:pt x="475" y="21"/>
                </a:lnTo>
                <a:lnTo>
                  <a:pt x="462" y="26"/>
                </a:lnTo>
                <a:lnTo>
                  <a:pt x="448" y="32"/>
                </a:lnTo>
                <a:lnTo>
                  <a:pt x="435" y="38"/>
                </a:lnTo>
                <a:lnTo>
                  <a:pt x="423" y="44"/>
                </a:lnTo>
                <a:lnTo>
                  <a:pt x="411" y="51"/>
                </a:lnTo>
                <a:lnTo>
                  <a:pt x="401" y="60"/>
                </a:lnTo>
                <a:lnTo>
                  <a:pt x="390" y="64"/>
                </a:lnTo>
                <a:lnTo>
                  <a:pt x="380" y="69"/>
                </a:lnTo>
                <a:lnTo>
                  <a:pt x="370" y="75"/>
                </a:lnTo>
                <a:lnTo>
                  <a:pt x="359" y="81"/>
                </a:lnTo>
                <a:lnTo>
                  <a:pt x="349" y="86"/>
                </a:lnTo>
                <a:lnTo>
                  <a:pt x="339" y="91"/>
                </a:lnTo>
                <a:lnTo>
                  <a:pt x="328" y="94"/>
                </a:lnTo>
                <a:lnTo>
                  <a:pt x="317" y="96"/>
                </a:lnTo>
                <a:lnTo>
                  <a:pt x="307" y="106"/>
                </a:lnTo>
                <a:lnTo>
                  <a:pt x="297" y="114"/>
                </a:lnTo>
                <a:lnTo>
                  <a:pt x="287" y="121"/>
                </a:lnTo>
                <a:lnTo>
                  <a:pt x="275" y="127"/>
                </a:lnTo>
                <a:lnTo>
                  <a:pt x="263" y="132"/>
                </a:lnTo>
                <a:lnTo>
                  <a:pt x="251" y="137"/>
                </a:lnTo>
                <a:lnTo>
                  <a:pt x="238" y="141"/>
                </a:lnTo>
                <a:lnTo>
                  <a:pt x="226" y="144"/>
                </a:lnTo>
                <a:lnTo>
                  <a:pt x="213" y="151"/>
                </a:lnTo>
                <a:lnTo>
                  <a:pt x="200" y="158"/>
                </a:lnTo>
                <a:lnTo>
                  <a:pt x="188" y="165"/>
                </a:lnTo>
                <a:lnTo>
                  <a:pt x="175" y="172"/>
                </a:lnTo>
                <a:lnTo>
                  <a:pt x="162" y="179"/>
                </a:lnTo>
                <a:lnTo>
                  <a:pt x="148" y="185"/>
                </a:lnTo>
                <a:lnTo>
                  <a:pt x="137" y="194"/>
                </a:lnTo>
                <a:lnTo>
                  <a:pt x="124" y="203"/>
                </a:lnTo>
                <a:lnTo>
                  <a:pt x="109" y="207"/>
                </a:lnTo>
                <a:lnTo>
                  <a:pt x="94" y="213"/>
                </a:lnTo>
                <a:lnTo>
                  <a:pt x="79" y="220"/>
                </a:lnTo>
                <a:lnTo>
                  <a:pt x="66" y="227"/>
                </a:lnTo>
                <a:lnTo>
                  <a:pt x="53" y="235"/>
                </a:lnTo>
                <a:lnTo>
                  <a:pt x="39" y="243"/>
                </a:lnTo>
                <a:lnTo>
                  <a:pt x="24" y="251"/>
                </a:lnTo>
                <a:lnTo>
                  <a:pt x="10" y="259"/>
                </a:lnTo>
                <a:lnTo>
                  <a:pt x="0" y="257"/>
                </a:lnTo>
                <a:lnTo>
                  <a:pt x="7" y="247"/>
                </a:lnTo>
                <a:lnTo>
                  <a:pt x="32" y="234"/>
                </a:lnTo>
                <a:lnTo>
                  <a:pt x="57" y="221"/>
                </a:lnTo>
                <a:lnTo>
                  <a:pt x="83" y="208"/>
                </a:lnTo>
                <a:lnTo>
                  <a:pt x="109" y="195"/>
                </a:lnTo>
                <a:lnTo>
                  <a:pt x="135" y="182"/>
                </a:lnTo>
                <a:lnTo>
                  <a:pt x="160" y="168"/>
                </a:lnTo>
                <a:lnTo>
                  <a:pt x="185" y="155"/>
                </a:lnTo>
                <a:lnTo>
                  <a:pt x="212" y="142"/>
                </a:lnTo>
                <a:lnTo>
                  <a:pt x="237" y="129"/>
                </a:lnTo>
                <a:lnTo>
                  <a:pt x="263" y="115"/>
                </a:lnTo>
                <a:lnTo>
                  <a:pt x="288" y="101"/>
                </a:lnTo>
                <a:lnTo>
                  <a:pt x="314" y="89"/>
                </a:lnTo>
                <a:lnTo>
                  <a:pt x="340" y="75"/>
                </a:lnTo>
                <a:lnTo>
                  <a:pt x="365" y="62"/>
                </a:lnTo>
                <a:lnTo>
                  <a:pt x="392" y="48"/>
                </a:lnTo>
                <a:lnTo>
                  <a:pt x="417" y="36"/>
                </a:lnTo>
                <a:lnTo>
                  <a:pt x="427" y="31"/>
                </a:lnTo>
                <a:lnTo>
                  <a:pt x="438" y="26"/>
                </a:lnTo>
                <a:lnTo>
                  <a:pt x="447" y="22"/>
                </a:lnTo>
                <a:lnTo>
                  <a:pt x="457" y="17"/>
                </a:lnTo>
                <a:lnTo>
                  <a:pt x="468" y="13"/>
                </a:lnTo>
                <a:lnTo>
                  <a:pt x="478" y="8"/>
                </a:lnTo>
                <a:lnTo>
                  <a:pt x="488" y="3"/>
                </a:lnTo>
                <a:lnTo>
                  <a:pt x="499" y="0"/>
                </a:lnTo>
                <a:lnTo>
                  <a:pt x="499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5" name="Freeform 40"/>
          <p:cNvSpPr>
            <a:spLocks/>
          </p:cNvSpPr>
          <p:nvPr/>
        </p:nvSpPr>
        <p:spPr bwMode="auto">
          <a:xfrm>
            <a:off x="7250113" y="1150938"/>
            <a:ext cx="90487" cy="12700"/>
          </a:xfrm>
          <a:custGeom>
            <a:avLst/>
            <a:gdLst>
              <a:gd name="T0" fmla="*/ 90487 w 114"/>
              <a:gd name="T1" fmla="*/ 5556 h 16"/>
              <a:gd name="T2" fmla="*/ 90487 w 114"/>
              <a:gd name="T3" fmla="*/ 10319 h 16"/>
              <a:gd name="T4" fmla="*/ 80168 w 114"/>
              <a:gd name="T5" fmla="*/ 9525 h 16"/>
              <a:gd name="T6" fmla="*/ 69850 w 114"/>
              <a:gd name="T7" fmla="*/ 10319 h 16"/>
              <a:gd name="T8" fmla="*/ 58737 w 114"/>
              <a:gd name="T9" fmla="*/ 11113 h 16"/>
              <a:gd name="T10" fmla="*/ 46831 w 114"/>
              <a:gd name="T11" fmla="*/ 11906 h 16"/>
              <a:gd name="T12" fmla="*/ 34925 w 114"/>
              <a:gd name="T13" fmla="*/ 11906 h 16"/>
              <a:gd name="T14" fmla="*/ 23019 w 114"/>
              <a:gd name="T15" fmla="*/ 12700 h 16"/>
              <a:gd name="T16" fmla="*/ 11112 w 114"/>
              <a:gd name="T17" fmla="*/ 11906 h 16"/>
              <a:gd name="T18" fmla="*/ 0 w 114"/>
              <a:gd name="T19" fmla="*/ 9525 h 16"/>
              <a:gd name="T20" fmla="*/ 3969 w 114"/>
              <a:gd name="T21" fmla="*/ 794 h 16"/>
              <a:gd name="T22" fmla="*/ 14287 w 114"/>
              <a:gd name="T23" fmla="*/ 794 h 16"/>
              <a:gd name="T24" fmla="*/ 25400 w 114"/>
              <a:gd name="T25" fmla="*/ 794 h 16"/>
              <a:gd name="T26" fmla="*/ 36512 w 114"/>
              <a:gd name="T27" fmla="*/ 0 h 16"/>
              <a:gd name="T28" fmla="*/ 48418 w 114"/>
              <a:gd name="T29" fmla="*/ 0 h 16"/>
              <a:gd name="T30" fmla="*/ 59531 w 114"/>
              <a:gd name="T31" fmla="*/ 0 h 16"/>
              <a:gd name="T32" fmla="*/ 69850 w 114"/>
              <a:gd name="T33" fmla="*/ 794 h 16"/>
              <a:gd name="T34" fmla="*/ 80168 w 114"/>
              <a:gd name="T35" fmla="*/ 3175 h 16"/>
              <a:gd name="T36" fmla="*/ 90487 w 114"/>
              <a:gd name="T37" fmla="*/ 5556 h 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4" h="16">
                <a:moveTo>
                  <a:pt x="114" y="7"/>
                </a:moveTo>
                <a:lnTo>
                  <a:pt x="114" y="13"/>
                </a:lnTo>
                <a:lnTo>
                  <a:pt x="101" y="12"/>
                </a:lnTo>
                <a:lnTo>
                  <a:pt x="88" y="13"/>
                </a:lnTo>
                <a:lnTo>
                  <a:pt x="74" y="14"/>
                </a:lnTo>
                <a:lnTo>
                  <a:pt x="59" y="15"/>
                </a:lnTo>
                <a:lnTo>
                  <a:pt x="44" y="15"/>
                </a:lnTo>
                <a:lnTo>
                  <a:pt x="29" y="16"/>
                </a:lnTo>
                <a:lnTo>
                  <a:pt x="14" y="15"/>
                </a:lnTo>
                <a:lnTo>
                  <a:pt x="0" y="12"/>
                </a:lnTo>
                <a:lnTo>
                  <a:pt x="5" y="1"/>
                </a:lnTo>
                <a:lnTo>
                  <a:pt x="18" y="1"/>
                </a:lnTo>
                <a:lnTo>
                  <a:pt x="32" y="1"/>
                </a:lnTo>
                <a:lnTo>
                  <a:pt x="46" y="0"/>
                </a:lnTo>
                <a:lnTo>
                  <a:pt x="61" y="0"/>
                </a:lnTo>
                <a:lnTo>
                  <a:pt x="75" y="0"/>
                </a:lnTo>
                <a:lnTo>
                  <a:pt x="88" y="1"/>
                </a:lnTo>
                <a:lnTo>
                  <a:pt x="101" y="4"/>
                </a:lnTo>
                <a:lnTo>
                  <a:pt x="11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6" name="Freeform 41"/>
          <p:cNvSpPr>
            <a:spLocks/>
          </p:cNvSpPr>
          <p:nvPr/>
        </p:nvSpPr>
        <p:spPr bwMode="auto">
          <a:xfrm>
            <a:off x="6094413" y="1171575"/>
            <a:ext cx="558800" cy="300038"/>
          </a:xfrm>
          <a:custGeom>
            <a:avLst/>
            <a:gdLst>
              <a:gd name="T0" fmla="*/ 552450 w 704"/>
              <a:gd name="T1" fmla="*/ 24606 h 378"/>
              <a:gd name="T2" fmla="*/ 506413 w 704"/>
              <a:gd name="T3" fmla="*/ 42069 h 378"/>
              <a:gd name="T4" fmla="*/ 461963 w 704"/>
              <a:gd name="T5" fmla="*/ 62706 h 378"/>
              <a:gd name="T6" fmla="*/ 417513 w 704"/>
              <a:gd name="T7" fmla="*/ 84931 h 378"/>
              <a:gd name="T8" fmla="*/ 374650 w 704"/>
              <a:gd name="T9" fmla="*/ 108744 h 378"/>
              <a:gd name="T10" fmla="*/ 331788 w 704"/>
              <a:gd name="T11" fmla="*/ 132556 h 378"/>
              <a:gd name="T12" fmla="*/ 288131 w 704"/>
              <a:gd name="T13" fmla="*/ 154782 h 378"/>
              <a:gd name="T14" fmla="*/ 242888 w 704"/>
              <a:gd name="T15" fmla="*/ 176213 h 378"/>
              <a:gd name="T16" fmla="*/ 197644 w 704"/>
              <a:gd name="T17" fmla="*/ 195263 h 378"/>
              <a:gd name="T18" fmla="*/ 173038 w 704"/>
              <a:gd name="T19" fmla="*/ 208757 h 378"/>
              <a:gd name="T20" fmla="*/ 149225 w 704"/>
              <a:gd name="T21" fmla="*/ 222250 h 378"/>
              <a:gd name="T22" fmla="*/ 124619 w 704"/>
              <a:gd name="T23" fmla="*/ 234950 h 378"/>
              <a:gd name="T24" fmla="*/ 100806 w 704"/>
              <a:gd name="T25" fmla="*/ 247650 h 378"/>
              <a:gd name="T26" fmla="*/ 76200 w 704"/>
              <a:gd name="T27" fmla="*/ 259557 h 378"/>
              <a:gd name="T28" fmla="*/ 50800 w 704"/>
              <a:gd name="T29" fmla="*/ 272257 h 378"/>
              <a:gd name="T30" fmla="*/ 27781 w 704"/>
              <a:gd name="T31" fmla="*/ 285750 h 378"/>
              <a:gd name="T32" fmla="*/ 2381 w 704"/>
              <a:gd name="T33" fmla="*/ 300038 h 378"/>
              <a:gd name="T34" fmla="*/ 2381 w 704"/>
              <a:gd name="T35" fmla="*/ 274638 h 378"/>
              <a:gd name="T36" fmla="*/ 19844 w 704"/>
              <a:gd name="T37" fmla="*/ 260350 h 378"/>
              <a:gd name="T38" fmla="*/ 44450 w 704"/>
              <a:gd name="T39" fmla="*/ 250032 h 378"/>
              <a:gd name="T40" fmla="*/ 65088 w 704"/>
              <a:gd name="T41" fmla="*/ 237332 h 378"/>
              <a:gd name="T42" fmla="*/ 108744 w 704"/>
              <a:gd name="T43" fmla="*/ 215900 h 378"/>
              <a:gd name="T44" fmla="*/ 153194 w 704"/>
              <a:gd name="T45" fmla="*/ 194469 h 378"/>
              <a:gd name="T46" fmla="*/ 197644 w 704"/>
              <a:gd name="T47" fmla="*/ 172244 h 378"/>
              <a:gd name="T48" fmla="*/ 242094 w 704"/>
              <a:gd name="T49" fmla="*/ 150813 h 378"/>
              <a:gd name="T50" fmla="*/ 286544 w 704"/>
              <a:gd name="T51" fmla="*/ 127794 h 378"/>
              <a:gd name="T52" fmla="*/ 329406 w 704"/>
              <a:gd name="T53" fmla="*/ 104775 h 378"/>
              <a:gd name="T54" fmla="*/ 373063 w 704"/>
              <a:gd name="T55" fmla="*/ 81756 h 378"/>
              <a:gd name="T56" fmla="*/ 415925 w 704"/>
              <a:gd name="T57" fmla="*/ 57150 h 378"/>
              <a:gd name="T58" fmla="*/ 447675 w 704"/>
              <a:gd name="T59" fmla="*/ 42863 h 378"/>
              <a:gd name="T60" fmla="*/ 481013 w 704"/>
              <a:gd name="T61" fmla="*/ 26988 h 378"/>
              <a:gd name="T62" fmla="*/ 513556 w 704"/>
              <a:gd name="T63" fmla="*/ 12700 h 378"/>
              <a:gd name="T64" fmla="*/ 546894 w 704"/>
              <a:gd name="T65" fmla="*/ 0 h 37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04" h="378">
                <a:moveTo>
                  <a:pt x="704" y="21"/>
                </a:moveTo>
                <a:lnTo>
                  <a:pt x="696" y="31"/>
                </a:lnTo>
                <a:lnTo>
                  <a:pt x="667" y="41"/>
                </a:lnTo>
                <a:lnTo>
                  <a:pt x="638" y="53"/>
                </a:lnTo>
                <a:lnTo>
                  <a:pt x="609" y="65"/>
                </a:lnTo>
                <a:lnTo>
                  <a:pt x="582" y="79"/>
                </a:lnTo>
                <a:lnTo>
                  <a:pt x="554" y="93"/>
                </a:lnTo>
                <a:lnTo>
                  <a:pt x="526" y="107"/>
                </a:lnTo>
                <a:lnTo>
                  <a:pt x="500" y="122"/>
                </a:lnTo>
                <a:lnTo>
                  <a:pt x="472" y="137"/>
                </a:lnTo>
                <a:lnTo>
                  <a:pt x="445" y="152"/>
                </a:lnTo>
                <a:lnTo>
                  <a:pt x="418" y="167"/>
                </a:lnTo>
                <a:lnTo>
                  <a:pt x="391" y="182"/>
                </a:lnTo>
                <a:lnTo>
                  <a:pt x="363" y="195"/>
                </a:lnTo>
                <a:lnTo>
                  <a:pt x="335" y="209"/>
                </a:lnTo>
                <a:lnTo>
                  <a:pt x="306" y="222"/>
                </a:lnTo>
                <a:lnTo>
                  <a:pt x="278" y="235"/>
                </a:lnTo>
                <a:lnTo>
                  <a:pt x="249" y="246"/>
                </a:lnTo>
                <a:lnTo>
                  <a:pt x="234" y="255"/>
                </a:lnTo>
                <a:lnTo>
                  <a:pt x="218" y="263"/>
                </a:lnTo>
                <a:lnTo>
                  <a:pt x="203" y="272"/>
                </a:lnTo>
                <a:lnTo>
                  <a:pt x="188" y="280"/>
                </a:lnTo>
                <a:lnTo>
                  <a:pt x="172" y="288"/>
                </a:lnTo>
                <a:lnTo>
                  <a:pt x="157" y="296"/>
                </a:lnTo>
                <a:lnTo>
                  <a:pt x="142" y="304"/>
                </a:lnTo>
                <a:lnTo>
                  <a:pt x="127" y="312"/>
                </a:lnTo>
                <a:lnTo>
                  <a:pt x="111" y="319"/>
                </a:lnTo>
                <a:lnTo>
                  <a:pt x="96" y="327"/>
                </a:lnTo>
                <a:lnTo>
                  <a:pt x="81" y="335"/>
                </a:lnTo>
                <a:lnTo>
                  <a:pt x="64" y="343"/>
                </a:lnTo>
                <a:lnTo>
                  <a:pt x="49" y="351"/>
                </a:lnTo>
                <a:lnTo>
                  <a:pt x="35" y="360"/>
                </a:lnTo>
                <a:lnTo>
                  <a:pt x="18" y="368"/>
                </a:lnTo>
                <a:lnTo>
                  <a:pt x="3" y="378"/>
                </a:lnTo>
                <a:lnTo>
                  <a:pt x="0" y="360"/>
                </a:lnTo>
                <a:lnTo>
                  <a:pt x="3" y="346"/>
                </a:lnTo>
                <a:lnTo>
                  <a:pt x="13" y="336"/>
                </a:lnTo>
                <a:lnTo>
                  <a:pt x="25" y="328"/>
                </a:lnTo>
                <a:lnTo>
                  <a:pt x="40" y="321"/>
                </a:lnTo>
                <a:lnTo>
                  <a:pt x="56" y="315"/>
                </a:lnTo>
                <a:lnTo>
                  <a:pt x="70" y="308"/>
                </a:lnTo>
                <a:lnTo>
                  <a:pt x="82" y="299"/>
                </a:lnTo>
                <a:lnTo>
                  <a:pt x="109" y="285"/>
                </a:lnTo>
                <a:lnTo>
                  <a:pt x="137" y="272"/>
                </a:lnTo>
                <a:lnTo>
                  <a:pt x="166" y="259"/>
                </a:lnTo>
                <a:lnTo>
                  <a:pt x="193" y="245"/>
                </a:lnTo>
                <a:lnTo>
                  <a:pt x="221" y="231"/>
                </a:lnTo>
                <a:lnTo>
                  <a:pt x="249" y="217"/>
                </a:lnTo>
                <a:lnTo>
                  <a:pt x="276" y="204"/>
                </a:lnTo>
                <a:lnTo>
                  <a:pt x="305" y="190"/>
                </a:lnTo>
                <a:lnTo>
                  <a:pt x="333" y="176"/>
                </a:lnTo>
                <a:lnTo>
                  <a:pt x="361" y="161"/>
                </a:lnTo>
                <a:lnTo>
                  <a:pt x="388" y="147"/>
                </a:lnTo>
                <a:lnTo>
                  <a:pt x="415" y="132"/>
                </a:lnTo>
                <a:lnTo>
                  <a:pt x="442" y="118"/>
                </a:lnTo>
                <a:lnTo>
                  <a:pt x="470" y="103"/>
                </a:lnTo>
                <a:lnTo>
                  <a:pt x="498" y="87"/>
                </a:lnTo>
                <a:lnTo>
                  <a:pt x="524" y="72"/>
                </a:lnTo>
                <a:lnTo>
                  <a:pt x="545" y="63"/>
                </a:lnTo>
                <a:lnTo>
                  <a:pt x="564" y="54"/>
                </a:lnTo>
                <a:lnTo>
                  <a:pt x="585" y="45"/>
                </a:lnTo>
                <a:lnTo>
                  <a:pt x="606" y="34"/>
                </a:lnTo>
                <a:lnTo>
                  <a:pt x="627" y="25"/>
                </a:lnTo>
                <a:lnTo>
                  <a:pt x="647" y="16"/>
                </a:lnTo>
                <a:lnTo>
                  <a:pt x="668" y="8"/>
                </a:lnTo>
                <a:lnTo>
                  <a:pt x="689" y="0"/>
                </a:lnTo>
                <a:lnTo>
                  <a:pt x="704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7" name="Freeform 42"/>
          <p:cNvSpPr>
            <a:spLocks/>
          </p:cNvSpPr>
          <p:nvPr/>
        </p:nvSpPr>
        <p:spPr bwMode="auto">
          <a:xfrm>
            <a:off x="6813550" y="1179513"/>
            <a:ext cx="120650" cy="65087"/>
          </a:xfrm>
          <a:custGeom>
            <a:avLst/>
            <a:gdLst>
              <a:gd name="T0" fmla="*/ 120650 w 152"/>
              <a:gd name="T1" fmla="*/ 0 h 81"/>
              <a:gd name="T2" fmla="*/ 113506 w 152"/>
              <a:gd name="T3" fmla="*/ 4018 h 81"/>
              <a:gd name="T4" fmla="*/ 107156 w 152"/>
              <a:gd name="T5" fmla="*/ 8035 h 81"/>
              <a:gd name="T6" fmla="*/ 100806 w 152"/>
              <a:gd name="T7" fmla="*/ 12857 h 81"/>
              <a:gd name="T8" fmla="*/ 95250 w 152"/>
              <a:gd name="T9" fmla="*/ 17678 h 81"/>
              <a:gd name="T10" fmla="*/ 88900 w 152"/>
              <a:gd name="T11" fmla="*/ 22499 h 81"/>
              <a:gd name="T12" fmla="*/ 82550 w 152"/>
              <a:gd name="T13" fmla="*/ 25713 h 81"/>
              <a:gd name="T14" fmla="*/ 75406 w 152"/>
              <a:gd name="T15" fmla="*/ 28124 h 81"/>
              <a:gd name="T16" fmla="*/ 66675 w 152"/>
              <a:gd name="T17" fmla="*/ 29731 h 81"/>
              <a:gd name="T18" fmla="*/ 58738 w 152"/>
              <a:gd name="T19" fmla="*/ 35356 h 81"/>
              <a:gd name="T20" fmla="*/ 50800 w 152"/>
              <a:gd name="T21" fmla="*/ 40177 h 81"/>
              <a:gd name="T22" fmla="*/ 42069 w 152"/>
              <a:gd name="T23" fmla="*/ 44998 h 81"/>
              <a:gd name="T24" fmla="*/ 34131 w 152"/>
              <a:gd name="T25" fmla="*/ 49820 h 81"/>
              <a:gd name="T26" fmla="*/ 26194 w 152"/>
              <a:gd name="T27" fmla="*/ 53837 h 81"/>
              <a:gd name="T28" fmla="*/ 17463 w 152"/>
              <a:gd name="T29" fmla="*/ 58659 h 81"/>
              <a:gd name="T30" fmla="*/ 9525 w 152"/>
              <a:gd name="T31" fmla="*/ 61873 h 81"/>
              <a:gd name="T32" fmla="*/ 0 w 152"/>
              <a:gd name="T33" fmla="*/ 65087 h 81"/>
              <a:gd name="T34" fmla="*/ 4763 w 152"/>
              <a:gd name="T35" fmla="*/ 53837 h 81"/>
              <a:gd name="T36" fmla="*/ 104775 w 152"/>
              <a:gd name="T37" fmla="*/ 0 h 81"/>
              <a:gd name="T38" fmla="*/ 120650 w 152"/>
              <a:gd name="T39" fmla="*/ 0 h 8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81">
                <a:moveTo>
                  <a:pt x="152" y="0"/>
                </a:moveTo>
                <a:lnTo>
                  <a:pt x="143" y="5"/>
                </a:lnTo>
                <a:lnTo>
                  <a:pt x="135" y="10"/>
                </a:lnTo>
                <a:lnTo>
                  <a:pt x="127" y="16"/>
                </a:lnTo>
                <a:lnTo>
                  <a:pt x="120" y="22"/>
                </a:lnTo>
                <a:lnTo>
                  <a:pt x="112" y="28"/>
                </a:lnTo>
                <a:lnTo>
                  <a:pt x="104" y="32"/>
                </a:lnTo>
                <a:lnTo>
                  <a:pt x="95" y="35"/>
                </a:lnTo>
                <a:lnTo>
                  <a:pt x="84" y="37"/>
                </a:lnTo>
                <a:lnTo>
                  <a:pt x="74" y="44"/>
                </a:lnTo>
                <a:lnTo>
                  <a:pt x="64" y="50"/>
                </a:lnTo>
                <a:lnTo>
                  <a:pt x="53" y="56"/>
                </a:lnTo>
                <a:lnTo>
                  <a:pt x="43" y="62"/>
                </a:lnTo>
                <a:lnTo>
                  <a:pt x="33" y="67"/>
                </a:lnTo>
                <a:lnTo>
                  <a:pt x="22" y="73"/>
                </a:lnTo>
                <a:lnTo>
                  <a:pt x="12" y="77"/>
                </a:lnTo>
                <a:lnTo>
                  <a:pt x="0" y="81"/>
                </a:lnTo>
                <a:lnTo>
                  <a:pt x="6" y="67"/>
                </a:lnTo>
                <a:lnTo>
                  <a:pt x="132" y="0"/>
                </a:lnTo>
                <a:lnTo>
                  <a:pt x="1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8" name="Freeform 43"/>
          <p:cNvSpPr>
            <a:spLocks/>
          </p:cNvSpPr>
          <p:nvPr/>
        </p:nvSpPr>
        <p:spPr bwMode="auto">
          <a:xfrm>
            <a:off x="6235700" y="1184275"/>
            <a:ext cx="550863" cy="268288"/>
          </a:xfrm>
          <a:custGeom>
            <a:avLst/>
            <a:gdLst>
              <a:gd name="T0" fmla="*/ 535803 w 695"/>
              <a:gd name="T1" fmla="*/ 18365 h 336"/>
              <a:gd name="T2" fmla="*/ 507270 w 695"/>
              <a:gd name="T3" fmla="*/ 31939 h 336"/>
              <a:gd name="T4" fmla="*/ 478736 w 695"/>
              <a:gd name="T5" fmla="*/ 47909 h 336"/>
              <a:gd name="T6" fmla="*/ 450202 w 695"/>
              <a:gd name="T7" fmla="*/ 63080 h 336"/>
              <a:gd name="T8" fmla="*/ 421668 w 695"/>
              <a:gd name="T9" fmla="*/ 79848 h 336"/>
              <a:gd name="T10" fmla="*/ 393926 w 695"/>
              <a:gd name="T11" fmla="*/ 95817 h 336"/>
              <a:gd name="T12" fmla="*/ 365393 w 695"/>
              <a:gd name="T13" fmla="*/ 110988 h 336"/>
              <a:gd name="T14" fmla="*/ 336066 w 695"/>
              <a:gd name="T15" fmla="*/ 126159 h 336"/>
              <a:gd name="T16" fmla="*/ 315458 w 695"/>
              <a:gd name="T17" fmla="*/ 132547 h 336"/>
              <a:gd name="T18" fmla="*/ 305154 w 695"/>
              <a:gd name="T19" fmla="*/ 135741 h 336"/>
              <a:gd name="T20" fmla="*/ 295643 w 695"/>
              <a:gd name="T21" fmla="*/ 141330 h 336"/>
              <a:gd name="T22" fmla="*/ 286924 w 695"/>
              <a:gd name="T23" fmla="*/ 146920 h 336"/>
              <a:gd name="T24" fmla="*/ 276620 w 695"/>
              <a:gd name="T25" fmla="*/ 153307 h 336"/>
              <a:gd name="T26" fmla="*/ 264731 w 695"/>
              <a:gd name="T27" fmla="*/ 162091 h 336"/>
              <a:gd name="T28" fmla="*/ 252050 w 695"/>
              <a:gd name="T29" fmla="*/ 170075 h 336"/>
              <a:gd name="T30" fmla="*/ 238575 w 695"/>
              <a:gd name="T31" fmla="*/ 177262 h 336"/>
              <a:gd name="T32" fmla="*/ 220345 w 695"/>
              <a:gd name="T33" fmla="*/ 184448 h 336"/>
              <a:gd name="T34" fmla="*/ 197360 w 695"/>
              <a:gd name="T35" fmla="*/ 194828 h 336"/>
              <a:gd name="T36" fmla="*/ 175167 w 695"/>
              <a:gd name="T37" fmla="*/ 205208 h 336"/>
              <a:gd name="T38" fmla="*/ 153766 w 695"/>
              <a:gd name="T39" fmla="*/ 217186 h 336"/>
              <a:gd name="T40" fmla="*/ 131573 w 695"/>
              <a:gd name="T41" fmla="*/ 227566 h 336"/>
              <a:gd name="T42" fmla="*/ 109380 w 695"/>
              <a:gd name="T43" fmla="*/ 239543 h 336"/>
              <a:gd name="T44" fmla="*/ 87980 w 695"/>
              <a:gd name="T45" fmla="*/ 250722 h 336"/>
              <a:gd name="T46" fmla="*/ 65787 w 695"/>
              <a:gd name="T47" fmla="*/ 262699 h 336"/>
              <a:gd name="T48" fmla="*/ 48349 w 695"/>
              <a:gd name="T49" fmla="*/ 266691 h 336"/>
              <a:gd name="T50" fmla="*/ 34875 w 695"/>
              <a:gd name="T51" fmla="*/ 265893 h 336"/>
              <a:gd name="T52" fmla="*/ 21400 w 695"/>
              <a:gd name="T53" fmla="*/ 265893 h 336"/>
              <a:gd name="T54" fmla="*/ 7133 w 695"/>
              <a:gd name="T55" fmla="*/ 265893 h 336"/>
              <a:gd name="T56" fmla="*/ 34082 w 695"/>
              <a:gd name="T57" fmla="*/ 249125 h 336"/>
              <a:gd name="T58" fmla="*/ 99869 w 695"/>
              <a:gd name="T59" fmla="*/ 215589 h 336"/>
              <a:gd name="T60" fmla="*/ 166448 w 695"/>
              <a:gd name="T61" fmla="*/ 183650 h 336"/>
              <a:gd name="T62" fmla="*/ 233027 w 695"/>
              <a:gd name="T63" fmla="*/ 150912 h 336"/>
              <a:gd name="T64" fmla="*/ 299606 w 695"/>
              <a:gd name="T65" fmla="*/ 117376 h 336"/>
              <a:gd name="T66" fmla="*/ 365393 w 695"/>
              <a:gd name="T67" fmla="*/ 83840 h 336"/>
              <a:gd name="T68" fmla="*/ 431179 w 695"/>
              <a:gd name="T69" fmla="*/ 50304 h 336"/>
              <a:gd name="T70" fmla="*/ 497758 w 695"/>
              <a:gd name="T71" fmla="*/ 15970 h 336"/>
              <a:gd name="T72" fmla="*/ 537389 w 695"/>
              <a:gd name="T73" fmla="*/ 798 h 336"/>
              <a:gd name="T74" fmla="*/ 546900 w 695"/>
              <a:gd name="T75" fmla="*/ 6388 h 3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95" h="336">
                <a:moveTo>
                  <a:pt x="695" y="15"/>
                </a:moveTo>
                <a:lnTo>
                  <a:pt x="676" y="23"/>
                </a:lnTo>
                <a:lnTo>
                  <a:pt x="658" y="31"/>
                </a:lnTo>
                <a:lnTo>
                  <a:pt x="640" y="40"/>
                </a:lnTo>
                <a:lnTo>
                  <a:pt x="621" y="49"/>
                </a:lnTo>
                <a:lnTo>
                  <a:pt x="604" y="60"/>
                </a:lnTo>
                <a:lnTo>
                  <a:pt x="585" y="69"/>
                </a:lnTo>
                <a:lnTo>
                  <a:pt x="568" y="79"/>
                </a:lnTo>
                <a:lnTo>
                  <a:pt x="550" y="90"/>
                </a:lnTo>
                <a:lnTo>
                  <a:pt x="532" y="100"/>
                </a:lnTo>
                <a:lnTo>
                  <a:pt x="514" y="110"/>
                </a:lnTo>
                <a:lnTo>
                  <a:pt x="497" y="120"/>
                </a:lnTo>
                <a:lnTo>
                  <a:pt x="478" y="130"/>
                </a:lnTo>
                <a:lnTo>
                  <a:pt x="461" y="139"/>
                </a:lnTo>
                <a:lnTo>
                  <a:pt x="443" y="150"/>
                </a:lnTo>
                <a:lnTo>
                  <a:pt x="424" y="158"/>
                </a:lnTo>
                <a:lnTo>
                  <a:pt x="406" y="167"/>
                </a:lnTo>
                <a:lnTo>
                  <a:pt x="398" y="166"/>
                </a:lnTo>
                <a:lnTo>
                  <a:pt x="391" y="168"/>
                </a:lnTo>
                <a:lnTo>
                  <a:pt x="385" y="170"/>
                </a:lnTo>
                <a:lnTo>
                  <a:pt x="379" y="174"/>
                </a:lnTo>
                <a:lnTo>
                  <a:pt x="373" y="177"/>
                </a:lnTo>
                <a:lnTo>
                  <a:pt x="368" y="182"/>
                </a:lnTo>
                <a:lnTo>
                  <a:pt x="362" y="184"/>
                </a:lnTo>
                <a:lnTo>
                  <a:pt x="356" y="186"/>
                </a:lnTo>
                <a:lnTo>
                  <a:pt x="349" y="192"/>
                </a:lnTo>
                <a:lnTo>
                  <a:pt x="342" y="198"/>
                </a:lnTo>
                <a:lnTo>
                  <a:pt x="334" y="203"/>
                </a:lnTo>
                <a:lnTo>
                  <a:pt x="326" y="208"/>
                </a:lnTo>
                <a:lnTo>
                  <a:pt x="318" y="213"/>
                </a:lnTo>
                <a:lnTo>
                  <a:pt x="309" y="217"/>
                </a:lnTo>
                <a:lnTo>
                  <a:pt x="301" y="222"/>
                </a:lnTo>
                <a:lnTo>
                  <a:pt x="292" y="226"/>
                </a:lnTo>
                <a:lnTo>
                  <a:pt x="278" y="231"/>
                </a:lnTo>
                <a:lnTo>
                  <a:pt x="263" y="237"/>
                </a:lnTo>
                <a:lnTo>
                  <a:pt x="249" y="244"/>
                </a:lnTo>
                <a:lnTo>
                  <a:pt x="235" y="250"/>
                </a:lnTo>
                <a:lnTo>
                  <a:pt x="221" y="257"/>
                </a:lnTo>
                <a:lnTo>
                  <a:pt x="208" y="264"/>
                </a:lnTo>
                <a:lnTo>
                  <a:pt x="194" y="272"/>
                </a:lnTo>
                <a:lnTo>
                  <a:pt x="180" y="279"/>
                </a:lnTo>
                <a:lnTo>
                  <a:pt x="166" y="285"/>
                </a:lnTo>
                <a:lnTo>
                  <a:pt x="152" y="292"/>
                </a:lnTo>
                <a:lnTo>
                  <a:pt x="138" y="300"/>
                </a:lnTo>
                <a:lnTo>
                  <a:pt x="125" y="307"/>
                </a:lnTo>
                <a:lnTo>
                  <a:pt x="111" y="314"/>
                </a:lnTo>
                <a:lnTo>
                  <a:pt x="97" y="322"/>
                </a:lnTo>
                <a:lnTo>
                  <a:pt x="83" y="329"/>
                </a:lnTo>
                <a:lnTo>
                  <a:pt x="69" y="336"/>
                </a:lnTo>
                <a:lnTo>
                  <a:pt x="61" y="334"/>
                </a:lnTo>
                <a:lnTo>
                  <a:pt x="53" y="333"/>
                </a:lnTo>
                <a:lnTo>
                  <a:pt x="44" y="333"/>
                </a:lnTo>
                <a:lnTo>
                  <a:pt x="36" y="333"/>
                </a:lnTo>
                <a:lnTo>
                  <a:pt x="27" y="333"/>
                </a:lnTo>
                <a:lnTo>
                  <a:pt x="17" y="333"/>
                </a:lnTo>
                <a:lnTo>
                  <a:pt x="9" y="333"/>
                </a:lnTo>
                <a:lnTo>
                  <a:pt x="0" y="333"/>
                </a:lnTo>
                <a:lnTo>
                  <a:pt x="43" y="312"/>
                </a:lnTo>
                <a:lnTo>
                  <a:pt x="84" y="291"/>
                </a:lnTo>
                <a:lnTo>
                  <a:pt x="126" y="270"/>
                </a:lnTo>
                <a:lnTo>
                  <a:pt x="168" y="251"/>
                </a:lnTo>
                <a:lnTo>
                  <a:pt x="210" y="230"/>
                </a:lnTo>
                <a:lnTo>
                  <a:pt x="253" y="209"/>
                </a:lnTo>
                <a:lnTo>
                  <a:pt x="294" y="189"/>
                </a:lnTo>
                <a:lnTo>
                  <a:pt x="335" y="168"/>
                </a:lnTo>
                <a:lnTo>
                  <a:pt x="378" y="147"/>
                </a:lnTo>
                <a:lnTo>
                  <a:pt x="420" y="125"/>
                </a:lnTo>
                <a:lnTo>
                  <a:pt x="461" y="105"/>
                </a:lnTo>
                <a:lnTo>
                  <a:pt x="503" y="84"/>
                </a:lnTo>
                <a:lnTo>
                  <a:pt x="544" y="63"/>
                </a:lnTo>
                <a:lnTo>
                  <a:pt x="587" y="42"/>
                </a:lnTo>
                <a:lnTo>
                  <a:pt x="628" y="20"/>
                </a:lnTo>
                <a:lnTo>
                  <a:pt x="670" y="0"/>
                </a:lnTo>
                <a:lnTo>
                  <a:pt x="678" y="1"/>
                </a:lnTo>
                <a:lnTo>
                  <a:pt x="685" y="3"/>
                </a:lnTo>
                <a:lnTo>
                  <a:pt x="690" y="8"/>
                </a:lnTo>
                <a:lnTo>
                  <a:pt x="695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9" name="Freeform 44"/>
          <p:cNvSpPr>
            <a:spLocks/>
          </p:cNvSpPr>
          <p:nvPr/>
        </p:nvSpPr>
        <p:spPr bwMode="auto">
          <a:xfrm>
            <a:off x="7237413" y="1184275"/>
            <a:ext cx="88900" cy="12700"/>
          </a:xfrm>
          <a:custGeom>
            <a:avLst/>
            <a:gdLst>
              <a:gd name="T0" fmla="*/ 88900 w 112"/>
              <a:gd name="T1" fmla="*/ 8467 h 15"/>
              <a:gd name="T2" fmla="*/ 85725 w 112"/>
              <a:gd name="T3" fmla="*/ 12700 h 15"/>
              <a:gd name="T4" fmla="*/ 74613 w 112"/>
              <a:gd name="T5" fmla="*/ 12700 h 15"/>
              <a:gd name="T6" fmla="*/ 64294 w 112"/>
              <a:gd name="T7" fmla="*/ 12700 h 15"/>
              <a:gd name="T8" fmla="*/ 53181 w 112"/>
              <a:gd name="T9" fmla="*/ 12700 h 15"/>
              <a:gd name="T10" fmla="*/ 42069 w 112"/>
              <a:gd name="T11" fmla="*/ 11853 h 15"/>
              <a:gd name="T12" fmla="*/ 30956 w 112"/>
              <a:gd name="T13" fmla="*/ 10160 h 15"/>
              <a:gd name="T14" fmla="*/ 20638 w 112"/>
              <a:gd name="T15" fmla="*/ 10160 h 15"/>
              <a:gd name="T16" fmla="*/ 10319 w 112"/>
              <a:gd name="T17" fmla="*/ 10160 h 15"/>
              <a:gd name="T18" fmla="*/ 0 w 112"/>
              <a:gd name="T19" fmla="*/ 10160 h 15"/>
              <a:gd name="T20" fmla="*/ 0 w 112"/>
              <a:gd name="T21" fmla="*/ 0 h 15"/>
              <a:gd name="T22" fmla="*/ 11906 w 112"/>
              <a:gd name="T23" fmla="*/ 0 h 15"/>
              <a:gd name="T24" fmla="*/ 23019 w 112"/>
              <a:gd name="T25" fmla="*/ 0 h 15"/>
              <a:gd name="T26" fmla="*/ 34925 w 112"/>
              <a:gd name="T27" fmla="*/ 0 h 15"/>
              <a:gd name="T28" fmla="*/ 46038 w 112"/>
              <a:gd name="T29" fmla="*/ 0 h 15"/>
              <a:gd name="T30" fmla="*/ 57944 w 112"/>
              <a:gd name="T31" fmla="*/ 847 h 15"/>
              <a:gd name="T32" fmla="*/ 67469 w 112"/>
              <a:gd name="T33" fmla="*/ 2540 h 15"/>
              <a:gd name="T34" fmla="*/ 78581 w 112"/>
              <a:gd name="T35" fmla="*/ 4233 h 15"/>
              <a:gd name="T36" fmla="*/ 88900 w 112"/>
              <a:gd name="T37" fmla="*/ 8467 h 1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2" h="15">
                <a:moveTo>
                  <a:pt x="112" y="10"/>
                </a:moveTo>
                <a:lnTo>
                  <a:pt x="108" y="15"/>
                </a:lnTo>
                <a:lnTo>
                  <a:pt x="94" y="15"/>
                </a:lnTo>
                <a:lnTo>
                  <a:pt x="81" y="15"/>
                </a:lnTo>
                <a:lnTo>
                  <a:pt x="67" y="15"/>
                </a:lnTo>
                <a:lnTo>
                  <a:pt x="53" y="14"/>
                </a:lnTo>
                <a:lnTo>
                  <a:pt x="39" y="12"/>
                </a:lnTo>
                <a:lnTo>
                  <a:pt x="26" y="12"/>
                </a:lnTo>
                <a:lnTo>
                  <a:pt x="13" y="12"/>
                </a:lnTo>
                <a:lnTo>
                  <a:pt x="0" y="12"/>
                </a:lnTo>
                <a:lnTo>
                  <a:pt x="0" y="0"/>
                </a:lnTo>
                <a:lnTo>
                  <a:pt x="15" y="0"/>
                </a:lnTo>
                <a:lnTo>
                  <a:pt x="29" y="0"/>
                </a:lnTo>
                <a:lnTo>
                  <a:pt x="44" y="0"/>
                </a:lnTo>
                <a:lnTo>
                  <a:pt x="58" y="0"/>
                </a:lnTo>
                <a:lnTo>
                  <a:pt x="73" y="1"/>
                </a:lnTo>
                <a:lnTo>
                  <a:pt x="85" y="3"/>
                </a:lnTo>
                <a:lnTo>
                  <a:pt x="99" y="5"/>
                </a:lnTo>
                <a:lnTo>
                  <a:pt x="112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0" name="Freeform 45"/>
          <p:cNvSpPr>
            <a:spLocks/>
          </p:cNvSpPr>
          <p:nvPr/>
        </p:nvSpPr>
        <p:spPr bwMode="auto">
          <a:xfrm>
            <a:off x="6008688" y="1189038"/>
            <a:ext cx="719137" cy="357187"/>
          </a:xfrm>
          <a:custGeom>
            <a:avLst/>
            <a:gdLst>
              <a:gd name="T0" fmla="*/ 692943 w 906"/>
              <a:gd name="T1" fmla="*/ 14287 h 450"/>
              <a:gd name="T2" fmla="*/ 638968 w 906"/>
              <a:gd name="T3" fmla="*/ 41275 h 450"/>
              <a:gd name="T4" fmla="*/ 585787 w 906"/>
              <a:gd name="T5" fmla="*/ 69056 h 450"/>
              <a:gd name="T6" fmla="*/ 532606 w 906"/>
              <a:gd name="T7" fmla="*/ 95250 h 450"/>
              <a:gd name="T8" fmla="*/ 479425 w 906"/>
              <a:gd name="T9" fmla="*/ 122237 h 450"/>
              <a:gd name="T10" fmla="*/ 426243 w 906"/>
              <a:gd name="T11" fmla="*/ 147637 h 450"/>
              <a:gd name="T12" fmla="*/ 373856 w 906"/>
              <a:gd name="T13" fmla="*/ 173831 h 450"/>
              <a:gd name="T14" fmla="*/ 319881 w 906"/>
              <a:gd name="T15" fmla="*/ 199231 h 450"/>
              <a:gd name="T16" fmla="*/ 286544 w 906"/>
              <a:gd name="T17" fmla="*/ 218281 h 450"/>
              <a:gd name="T18" fmla="*/ 271462 w 906"/>
              <a:gd name="T19" fmla="*/ 225425 h 450"/>
              <a:gd name="T20" fmla="*/ 254000 w 906"/>
              <a:gd name="T21" fmla="*/ 230187 h 450"/>
              <a:gd name="T22" fmla="*/ 237331 w 906"/>
              <a:gd name="T23" fmla="*/ 237331 h 450"/>
              <a:gd name="T24" fmla="*/ 226219 w 906"/>
              <a:gd name="T25" fmla="*/ 243681 h 450"/>
              <a:gd name="T26" fmla="*/ 219075 w 906"/>
              <a:gd name="T27" fmla="*/ 248443 h 450"/>
              <a:gd name="T28" fmla="*/ 202406 w 906"/>
              <a:gd name="T29" fmla="*/ 256381 h 450"/>
              <a:gd name="T30" fmla="*/ 176212 w 906"/>
              <a:gd name="T31" fmla="*/ 271462 h 450"/>
              <a:gd name="T32" fmla="*/ 149225 w 906"/>
              <a:gd name="T33" fmla="*/ 284956 h 450"/>
              <a:gd name="T34" fmla="*/ 122237 w 906"/>
              <a:gd name="T35" fmla="*/ 298450 h 450"/>
              <a:gd name="T36" fmla="*/ 95250 w 906"/>
              <a:gd name="T37" fmla="*/ 311943 h 450"/>
              <a:gd name="T38" fmla="*/ 68262 w 906"/>
              <a:gd name="T39" fmla="*/ 325437 h 450"/>
              <a:gd name="T40" fmla="*/ 41275 w 906"/>
              <a:gd name="T41" fmla="*/ 338137 h 450"/>
              <a:gd name="T42" fmla="*/ 15081 w 906"/>
              <a:gd name="T43" fmla="*/ 350837 h 450"/>
              <a:gd name="T44" fmla="*/ 0 w 906"/>
              <a:gd name="T45" fmla="*/ 352425 h 450"/>
              <a:gd name="T46" fmla="*/ 2381 w 906"/>
              <a:gd name="T47" fmla="*/ 344487 h 450"/>
              <a:gd name="T48" fmla="*/ 9525 w 906"/>
              <a:gd name="T49" fmla="*/ 339725 h 450"/>
              <a:gd name="T50" fmla="*/ 17462 w 906"/>
              <a:gd name="T51" fmla="*/ 334168 h 450"/>
              <a:gd name="T52" fmla="*/ 37306 w 906"/>
              <a:gd name="T53" fmla="*/ 327025 h 450"/>
              <a:gd name="T54" fmla="*/ 64294 w 906"/>
              <a:gd name="T55" fmla="*/ 313531 h 450"/>
              <a:gd name="T56" fmla="*/ 88900 w 906"/>
              <a:gd name="T57" fmla="*/ 296068 h 450"/>
              <a:gd name="T58" fmla="*/ 116681 w 906"/>
              <a:gd name="T59" fmla="*/ 280193 h 450"/>
              <a:gd name="T60" fmla="*/ 146844 w 906"/>
              <a:gd name="T61" fmla="*/ 265906 h 450"/>
              <a:gd name="T62" fmla="*/ 178594 w 906"/>
              <a:gd name="T63" fmla="*/ 248443 h 450"/>
              <a:gd name="T64" fmla="*/ 210344 w 906"/>
              <a:gd name="T65" fmla="*/ 231775 h 450"/>
              <a:gd name="T66" fmla="*/ 242887 w 906"/>
              <a:gd name="T67" fmla="*/ 215900 h 450"/>
              <a:gd name="T68" fmla="*/ 274637 w 906"/>
              <a:gd name="T69" fmla="*/ 200025 h 450"/>
              <a:gd name="T70" fmla="*/ 306387 w 906"/>
              <a:gd name="T71" fmla="*/ 183356 h 450"/>
              <a:gd name="T72" fmla="*/ 338931 w 906"/>
              <a:gd name="T73" fmla="*/ 166687 h 450"/>
              <a:gd name="T74" fmla="*/ 370681 w 906"/>
              <a:gd name="T75" fmla="*/ 149225 h 450"/>
              <a:gd name="T76" fmla="*/ 401637 w 906"/>
              <a:gd name="T77" fmla="*/ 134937 h 450"/>
              <a:gd name="T78" fmla="*/ 430212 w 906"/>
              <a:gd name="T79" fmla="*/ 121444 h 450"/>
              <a:gd name="T80" fmla="*/ 458787 w 906"/>
              <a:gd name="T81" fmla="*/ 105569 h 450"/>
              <a:gd name="T82" fmla="*/ 486568 w 906"/>
              <a:gd name="T83" fmla="*/ 91281 h 450"/>
              <a:gd name="T84" fmla="*/ 511968 w 906"/>
              <a:gd name="T85" fmla="*/ 80169 h 450"/>
              <a:gd name="T86" fmla="*/ 531018 w 906"/>
              <a:gd name="T87" fmla="*/ 69056 h 450"/>
              <a:gd name="T88" fmla="*/ 550862 w 906"/>
              <a:gd name="T89" fmla="*/ 58737 h 450"/>
              <a:gd name="T90" fmla="*/ 572293 w 906"/>
              <a:gd name="T91" fmla="*/ 49212 h 450"/>
              <a:gd name="T92" fmla="*/ 592137 w 906"/>
              <a:gd name="T93" fmla="*/ 39687 h 450"/>
              <a:gd name="T94" fmla="*/ 612775 w 906"/>
              <a:gd name="T95" fmla="*/ 30956 h 450"/>
              <a:gd name="T96" fmla="*/ 633412 w 906"/>
              <a:gd name="T97" fmla="*/ 21431 h 450"/>
              <a:gd name="T98" fmla="*/ 654050 w 906"/>
              <a:gd name="T99" fmla="*/ 11906 h 450"/>
              <a:gd name="T100" fmla="*/ 671512 w 906"/>
              <a:gd name="T101" fmla="*/ 7144 h 450"/>
              <a:gd name="T102" fmla="*/ 685006 w 906"/>
              <a:gd name="T103" fmla="*/ 5556 h 450"/>
              <a:gd name="T104" fmla="*/ 699293 w 906"/>
              <a:gd name="T105" fmla="*/ 4762 h 450"/>
              <a:gd name="T106" fmla="*/ 712787 w 906"/>
              <a:gd name="T107" fmla="*/ 2381 h 4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906" h="450">
                <a:moveTo>
                  <a:pt x="906" y="0"/>
                </a:moveTo>
                <a:lnTo>
                  <a:pt x="873" y="18"/>
                </a:lnTo>
                <a:lnTo>
                  <a:pt x="838" y="35"/>
                </a:lnTo>
                <a:lnTo>
                  <a:pt x="805" y="52"/>
                </a:lnTo>
                <a:lnTo>
                  <a:pt x="771" y="70"/>
                </a:lnTo>
                <a:lnTo>
                  <a:pt x="738" y="87"/>
                </a:lnTo>
                <a:lnTo>
                  <a:pt x="704" y="103"/>
                </a:lnTo>
                <a:lnTo>
                  <a:pt x="671" y="120"/>
                </a:lnTo>
                <a:lnTo>
                  <a:pt x="638" y="136"/>
                </a:lnTo>
                <a:lnTo>
                  <a:pt x="604" y="154"/>
                </a:lnTo>
                <a:lnTo>
                  <a:pt x="571" y="170"/>
                </a:lnTo>
                <a:lnTo>
                  <a:pt x="537" y="186"/>
                </a:lnTo>
                <a:lnTo>
                  <a:pt x="504" y="202"/>
                </a:lnTo>
                <a:lnTo>
                  <a:pt x="471" y="219"/>
                </a:lnTo>
                <a:lnTo>
                  <a:pt x="436" y="234"/>
                </a:lnTo>
                <a:lnTo>
                  <a:pt x="403" y="251"/>
                </a:lnTo>
                <a:lnTo>
                  <a:pt x="368" y="267"/>
                </a:lnTo>
                <a:lnTo>
                  <a:pt x="361" y="275"/>
                </a:lnTo>
                <a:lnTo>
                  <a:pt x="352" y="280"/>
                </a:lnTo>
                <a:lnTo>
                  <a:pt x="342" y="284"/>
                </a:lnTo>
                <a:lnTo>
                  <a:pt x="331" y="287"/>
                </a:lnTo>
                <a:lnTo>
                  <a:pt x="320" y="290"/>
                </a:lnTo>
                <a:lnTo>
                  <a:pt x="309" y="293"/>
                </a:lnTo>
                <a:lnTo>
                  <a:pt x="299" y="299"/>
                </a:lnTo>
                <a:lnTo>
                  <a:pt x="291" y="307"/>
                </a:lnTo>
                <a:lnTo>
                  <a:pt x="285" y="307"/>
                </a:lnTo>
                <a:lnTo>
                  <a:pt x="280" y="309"/>
                </a:lnTo>
                <a:lnTo>
                  <a:pt x="276" y="313"/>
                </a:lnTo>
                <a:lnTo>
                  <a:pt x="271" y="314"/>
                </a:lnTo>
                <a:lnTo>
                  <a:pt x="255" y="323"/>
                </a:lnTo>
                <a:lnTo>
                  <a:pt x="238" y="332"/>
                </a:lnTo>
                <a:lnTo>
                  <a:pt x="222" y="342"/>
                </a:lnTo>
                <a:lnTo>
                  <a:pt x="204" y="350"/>
                </a:lnTo>
                <a:lnTo>
                  <a:pt x="188" y="359"/>
                </a:lnTo>
                <a:lnTo>
                  <a:pt x="171" y="367"/>
                </a:lnTo>
                <a:lnTo>
                  <a:pt x="154" y="376"/>
                </a:lnTo>
                <a:lnTo>
                  <a:pt x="138" y="384"/>
                </a:lnTo>
                <a:lnTo>
                  <a:pt x="120" y="393"/>
                </a:lnTo>
                <a:lnTo>
                  <a:pt x="103" y="401"/>
                </a:lnTo>
                <a:lnTo>
                  <a:pt x="86" y="410"/>
                </a:lnTo>
                <a:lnTo>
                  <a:pt x="70" y="418"/>
                </a:lnTo>
                <a:lnTo>
                  <a:pt x="52" y="426"/>
                </a:lnTo>
                <a:lnTo>
                  <a:pt x="36" y="434"/>
                </a:lnTo>
                <a:lnTo>
                  <a:pt x="19" y="442"/>
                </a:lnTo>
                <a:lnTo>
                  <a:pt x="3" y="450"/>
                </a:lnTo>
                <a:lnTo>
                  <a:pt x="0" y="444"/>
                </a:lnTo>
                <a:lnTo>
                  <a:pt x="0" y="438"/>
                </a:lnTo>
                <a:lnTo>
                  <a:pt x="3" y="434"/>
                </a:lnTo>
                <a:lnTo>
                  <a:pt x="7" y="430"/>
                </a:lnTo>
                <a:lnTo>
                  <a:pt x="12" y="428"/>
                </a:lnTo>
                <a:lnTo>
                  <a:pt x="18" y="424"/>
                </a:lnTo>
                <a:lnTo>
                  <a:pt x="22" y="421"/>
                </a:lnTo>
                <a:lnTo>
                  <a:pt x="27" y="418"/>
                </a:lnTo>
                <a:lnTo>
                  <a:pt x="47" y="412"/>
                </a:lnTo>
                <a:lnTo>
                  <a:pt x="65" y="404"/>
                </a:lnTo>
                <a:lnTo>
                  <a:pt x="81" y="395"/>
                </a:lnTo>
                <a:lnTo>
                  <a:pt x="97" y="383"/>
                </a:lnTo>
                <a:lnTo>
                  <a:pt x="112" y="373"/>
                </a:lnTo>
                <a:lnTo>
                  <a:pt x="130" y="362"/>
                </a:lnTo>
                <a:lnTo>
                  <a:pt x="147" y="353"/>
                </a:lnTo>
                <a:lnTo>
                  <a:pt x="165" y="346"/>
                </a:lnTo>
                <a:lnTo>
                  <a:pt x="185" y="335"/>
                </a:lnTo>
                <a:lnTo>
                  <a:pt x="204" y="324"/>
                </a:lnTo>
                <a:lnTo>
                  <a:pt x="225" y="313"/>
                </a:lnTo>
                <a:lnTo>
                  <a:pt x="245" y="302"/>
                </a:lnTo>
                <a:lnTo>
                  <a:pt x="265" y="292"/>
                </a:lnTo>
                <a:lnTo>
                  <a:pt x="285" y="282"/>
                </a:lnTo>
                <a:lnTo>
                  <a:pt x="306" y="272"/>
                </a:lnTo>
                <a:lnTo>
                  <a:pt x="327" y="262"/>
                </a:lnTo>
                <a:lnTo>
                  <a:pt x="346" y="252"/>
                </a:lnTo>
                <a:lnTo>
                  <a:pt x="367" y="241"/>
                </a:lnTo>
                <a:lnTo>
                  <a:pt x="386" y="231"/>
                </a:lnTo>
                <a:lnTo>
                  <a:pt x="407" y="221"/>
                </a:lnTo>
                <a:lnTo>
                  <a:pt x="427" y="210"/>
                </a:lnTo>
                <a:lnTo>
                  <a:pt x="448" y="200"/>
                </a:lnTo>
                <a:lnTo>
                  <a:pt x="467" y="188"/>
                </a:lnTo>
                <a:lnTo>
                  <a:pt x="487" y="177"/>
                </a:lnTo>
                <a:lnTo>
                  <a:pt x="506" y="170"/>
                </a:lnTo>
                <a:lnTo>
                  <a:pt x="524" y="162"/>
                </a:lnTo>
                <a:lnTo>
                  <a:pt x="542" y="153"/>
                </a:lnTo>
                <a:lnTo>
                  <a:pt x="559" y="142"/>
                </a:lnTo>
                <a:lnTo>
                  <a:pt x="578" y="133"/>
                </a:lnTo>
                <a:lnTo>
                  <a:pt x="595" y="124"/>
                </a:lnTo>
                <a:lnTo>
                  <a:pt x="613" y="115"/>
                </a:lnTo>
                <a:lnTo>
                  <a:pt x="632" y="108"/>
                </a:lnTo>
                <a:lnTo>
                  <a:pt x="645" y="101"/>
                </a:lnTo>
                <a:lnTo>
                  <a:pt x="657" y="94"/>
                </a:lnTo>
                <a:lnTo>
                  <a:pt x="669" y="87"/>
                </a:lnTo>
                <a:lnTo>
                  <a:pt x="681" y="80"/>
                </a:lnTo>
                <a:lnTo>
                  <a:pt x="694" y="74"/>
                </a:lnTo>
                <a:lnTo>
                  <a:pt x="708" y="68"/>
                </a:lnTo>
                <a:lnTo>
                  <a:pt x="721" y="62"/>
                </a:lnTo>
                <a:lnTo>
                  <a:pt x="733" y="56"/>
                </a:lnTo>
                <a:lnTo>
                  <a:pt x="746" y="50"/>
                </a:lnTo>
                <a:lnTo>
                  <a:pt x="759" y="44"/>
                </a:lnTo>
                <a:lnTo>
                  <a:pt x="772" y="39"/>
                </a:lnTo>
                <a:lnTo>
                  <a:pt x="785" y="33"/>
                </a:lnTo>
                <a:lnTo>
                  <a:pt x="798" y="27"/>
                </a:lnTo>
                <a:lnTo>
                  <a:pt x="810" y="21"/>
                </a:lnTo>
                <a:lnTo>
                  <a:pt x="824" y="15"/>
                </a:lnTo>
                <a:lnTo>
                  <a:pt x="837" y="10"/>
                </a:lnTo>
                <a:lnTo>
                  <a:pt x="846" y="9"/>
                </a:lnTo>
                <a:lnTo>
                  <a:pt x="854" y="9"/>
                </a:lnTo>
                <a:lnTo>
                  <a:pt x="863" y="7"/>
                </a:lnTo>
                <a:lnTo>
                  <a:pt x="871" y="6"/>
                </a:lnTo>
                <a:lnTo>
                  <a:pt x="881" y="6"/>
                </a:lnTo>
                <a:lnTo>
                  <a:pt x="889" y="4"/>
                </a:lnTo>
                <a:lnTo>
                  <a:pt x="898" y="3"/>
                </a:lnTo>
                <a:lnTo>
                  <a:pt x="9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1" name="Freeform 46"/>
          <p:cNvSpPr>
            <a:spLocks/>
          </p:cNvSpPr>
          <p:nvPr/>
        </p:nvSpPr>
        <p:spPr bwMode="auto">
          <a:xfrm>
            <a:off x="6122988" y="1206500"/>
            <a:ext cx="23812" cy="25400"/>
          </a:xfrm>
          <a:custGeom>
            <a:avLst/>
            <a:gdLst>
              <a:gd name="T0" fmla="*/ 23812 w 31"/>
              <a:gd name="T1" fmla="*/ 15568 h 31"/>
              <a:gd name="T2" fmla="*/ 21508 w 31"/>
              <a:gd name="T3" fmla="*/ 18026 h 31"/>
              <a:gd name="T4" fmla="*/ 19971 w 31"/>
              <a:gd name="T5" fmla="*/ 21303 h 31"/>
              <a:gd name="T6" fmla="*/ 17667 w 31"/>
              <a:gd name="T7" fmla="*/ 23761 h 31"/>
              <a:gd name="T8" fmla="*/ 13826 w 31"/>
              <a:gd name="T9" fmla="*/ 25400 h 31"/>
              <a:gd name="T10" fmla="*/ 9986 w 31"/>
              <a:gd name="T11" fmla="*/ 25400 h 31"/>
              <a:gd name="T12" fmla="*/ 6913 w 31"/>
              <a:gd name="T13" fmla="*/ 23761 h 31"/>
              <a:gd name="T14" fmla="*/ 3841 w 31"/>
              <a:gd name="T15" fmla="*/ 22123 h 31"/>
              <a:gd name="T16" fmla="*/ 768 w 31"/>
              <a:gd name="T17" fmla="*/ 18845 h 31"/>
              <a:gd name="T18" fmla="*/ 0 w 31"/>
              <a:gd name="T19" fmla="*/ 0 h 31"/>
              <a:gd name="T20" fmla="*/ 4609 w 31"/>
              <a:gd name="T21" fmla="*/ 5735 h 31"/>
              <a:gd name="T22" fmla="*/ 9986 w 31"/>
              <a:gd name="T23" fmla="*/ 10652 h 31"/>
              <a:gd name="T24" fmla="*/ 16131 w 31"/>
              <a:gd name="T25" fmla="*/ 13929 h 31"/>
              <a:gd name="T26" fmla="*/ 23812 w 31"/>
              <a:gd name="T27" fmla="*/ 15568 h 3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" h="31">
                <a:moveTo>
                  <a:pt x="31" y="19"/>
                </a:moveTo>
                <a:lnTo>
                  <a:pt x="28" y="22"/>
                </a:lnTo>
                <a:lnTo>
                  <a:pt x="26" y="26"/>
                </a:lnTo>
                <a:lnTo>
                  <a:pt x="23" y="29"/>
                </a:lnTo>
                <a:lnTo>
                  <a:pt x="18" y="31"/>
                </a:lnTo>
                <a:lnTo>
                  <a:pt x="13" y="31"/>
                </a:lnTo>
                <a:lnTo>
                  <a:pt x="9" y="29"/>
                </a:lnTo>
                <a:lnTo>
                  <a:pt x="5" y="27"/>
                </a:lnTo>
                <a:lnTo>
                  <a:pt x="1" y="23"/>
                </a:lnTo>
                <a:lnTo>
                  <a:pt x="0" y="0"/>
                </a:lnTo>
                <a:lnTo>
                  <a:pt x="6" y="7"/>
                </a:lnTo>
                <a:lnTo>
                  <a:pt x="13" y="13"/>
                </a:lnTo>
                <a:lnTo>
                  <a:pt x="21" y="17"/>
                </a:lnTo>
                <a:lnTo>
                  <a:pt x="31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2" name="Freeform 47"/>
          <p:cNvSpPr>
            <a:spLocks/>
          </p:cNvSpPr>
          <p:nvPr/>
        </p:nvSpPr>
        <p:spPr bwMode="auto">
          <a:xfrm>
            <a:off x="6602413" y="1212850"/>
            <a:ext cx="495300" cy="252413"/>
          </a:xfrm>
          <a:custGeom>
            <a:avLst/>
            <a:gdLst>
              <a:gd name="T0" fmla="*/ 488950 w 624"/>
              <a:gd name="T1" fmla="*/ 13494 h 318"/>
              <a:gd name="T2" fmla="*/ 477838 w 624"/>
              <a:gd name="T3" fmla="*/ 15875 h 318"/>
              <a:gd name="T4" fmla="*/ 459581 w 624"/>
              <a:gd name="T5" fmla="*/ 26988 h 318"/>
              <a:gd name="T6" fmla="*/ 432594 w 624"/>
              <a:gd name="T7" fmla="*/ 42069 h 318"/>
              <a:gd name="T8" fmla="*/ 404813 w 624"/>
              <a:gd name="T9" fmla="*/ 56356 h 318"/>
              <a:gd name="T10" fmla="*/ 376238 w 624"/>
              <a:gd name="T11" fmla="*/ 69056 h 318"/>
              <a:gd name="T12" fmla="*/ 357981 w 624"/>
              <a:gd name="T13" fmla="*/ 79375 h 318"/>
              <a:gd name="T14" fmla="*/ 346869 w 624"/>
              <a:gd name="T15" fmla="*/ 83344 h 318"/>
              <a:gd name="T16" fmla="*/ 336550 w 624"/>
              <a:gd name="T17" fmla="*/ 88900 h 318"/>
              <a:gd name="T18" fmla="*/ 327819 w 624"/>
              <a:gd name="T19" fmla="*/ 94456 h 318"/>
              <a:gd name="T20" fmla="*/ 311944 w 624"/>
              <a:gd name="T21" fmla="*/ 103981 h 318"/>
              <a:gd name="T22" fmla="*/ 288925 w 624"/>
              <a:gd name="T23" fmla="*/ 113506 h 318"/>
              <a:gd name="T24" fmla="*/ 266700 w 624"/>
              <a:gd name="T25" fmla="*/ 123825 h 318"/>
              <a:gd name="T26" fmla="*/ 244475 w 624"/>
              <a:gd name="T27" fmla="*/ 135732 h 318"/>
              <a:gd name="T28" fmla="*/ 218281 w 624"/>
              <a:gd name="T29" fmla="*/ 149225 h 318"/>
              <a:gd name="T30" fmla="*/ 188119 w 624"/>
              <a:gd name="T31" fmla="*/ 161925 h 318"/>
              <a:gd name="T32" fmla="*/ 158750 w 624"/>
              <a:gd name="T33" fmla="*/ 177007 h 318"/>
              <a:gd name="T34" fmla="*/ 130175 w 624"/>
              <a:gd name="T35" fmla="*/ 193675 h 318"/>
              <a:gd name="T36" fmla="*/ 107950 w 624"/>
              <a:gd name="T37" fmla="*/ 203994 h 318"/>
              <a:gd name="T38" fmla="*/ 92869 w 624"/>
              <a:gd name="T39" fmla="*/ 212725 h 318"/>
              <a:gd name="T40" fmla="*/ 77788 w 624"/>
              <a:gd name="T41" fmla="*/ 221457 h 318"/>
              <a:gd name="T42" fmla="*/ 62706 w 624"/>
              <a:gd name="T43" fmla="*/ 227807 h 318"/>
              <a:gd name="T44" fmla="*/ 46831 w 624"/>
              <a:gd name="T45" fmla="*/ 232569 h 318"/>
              <a:gd name="T46" fmla="*/ 33338 w 624"/>
              <a:gd name="T47" fmla="*/ 239713 h 318"/>
              <a:gd name="T48" fmla="*/ 20638 w 624"/>
              <a:gd name="T49" fmla="*/ 248444 h 318"/>
              <a:gd name="T50" fmla="*/ 7938 w 624"/>
              <a:gd name="T51" fmla="*/ 252413 h 318"/>
              <a:gd name="T52" fmla="*/ 0 w 624"/>
              <a:gd name="T53" fmla="*/ 249238 h 318"/>
              <a:gd name="T54" fmla="*/ 23019 w 624"/>
              <a:gd name="T55" fmla="*/ 237332 h 318"/>
              <a:gd name="T56" fmla="*/ 46038 w 624"/>
              <a:gd name="T57" fmla="*/ 224632 h 318"/>
              <a:gd name="T58" fmla="*/ 68263 w 624"/>
              <a:gd name="T59" fmla="*/ 211932 h 318"/>
              <a:gd name="T60" fmla="*/ 90488 w 624"/>
              <a:gd name="T61" fmla="*/ 198438 h 318"/>
              <a:gd name="T62" fmla="*/ 113506 w 624"/>
              <a:gd name="T63" fmla="*/ 186532 h 318"/>
              <a:gd name="T64" fmla="*/ 136525 w 624"/>
              <a:gd name="T65" fmla="*/ 173832 h 318"/>
              <a:gd name="T66" fmla="*/ 159544 w 624"/>
              <a:gd name="T67" fmla="*/ 161132 h 318"/>
              <a:gd name="T68" fmla="*/ 182563 w 624"/>
              <a:gd name="T69" fmla="*/ 149225 h 318"/>
              <a:gd name="T70" fmla="*/ 197644 w 624"/>
              <a:gd name="T71" fmla="*/ 144463 h 318"/>
              <a:gd name="T72" fmla="*/ 214313 w 624"/>
              <a:gd name="T73" fmla="*/ 138113 h 318"/>
              <a:gd name="T74" fmla="*/ 230188 w 624"/>
              <a:gd name="T75" fmla="*/ 131763 h 318"/>
              <a:gd name="T76" fmla="*/ 245269 w 624"/>
              <a:gd name="T77" fmla="*/ 124619 h 318"/>
              <a:gd name="T78" fmla="*/ 274638 w 624"/>
              <a:gd name="T79" fmla="*/ 107950 h 318"/>
              <a:gd name="T80" fmla="*/ 304800 w 624"/>
              <a:gd name="T81" fmla="*/ 92075 h 318"/>
              <a:gd name="T82" fmla="*/ 334963 w 624"/>
              <a:gd name="T83" fmla="*/ 76200 h 318"/>
              <a:gd name="T84" fmla="*/ 365125 w 624"/>
              <a:gd name="T85" fmla="*/ 61913 h 318"/>
              <a:gd name="T86" fmla="*/ 395288 w 624"/>
              <a:gd name="T87" fmla="*/ 46831 h 318"/>
              <a:gd name="T88" fmla="*/ 426244 w 624"/>
              <a:gd name="T89" fmla="*/ 32544 h 318"/>
              <a:gd name="T90" fmla="*/ 455613 w 624"/>
              <a:gd name="T91" fmla="*/ 16669 h 318"/>
              <a:gd name="T92" fmla="*/ 485775 w 624"/>
              <a:gd name="T93" fmla="*/ 0 h 318"/>
              <a:gd name="T94" fmla="*/ 492125 w 624"/>
              <a:gd name="T95" fmla="*/ 3969 h 318"/>
              <a:gd name="T96" fmla="*/ 493713 w 624"/>
              <a:gd name="T97" fmla="*/ 10319 h 31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24" h="318">
                <a:moveTo>
                  <a:pt x="622" y="13"/>
                </a:moveTo>
                <a:lnTo>
                  <a:pt x="616" y="17"/>
                </a:lnTo>
                <a:lnTo>
                  <a:pt x="609" y="19"/>
                </a:lnTo>
                <a:lnTo>
                  <a:pt x="602" y="20"/>
                </a:lnTo>
                <a:lnTo>
                  <a:pt x="595" y="21"/>
                </a:lnTo>
                <a:lnTo>
                  <a:pt x="579" y="34"/>
                </a:lnTo>
                <a:lnTo>
                  <a:pt x="563" y="44"/>
                </a:lnTo>
                <a:lnTo>
                  <a:pt x="545" y="53"/>
                </a:lnTo>
                <a:lnTo>
                  <a:pt x="528" y="62"/>
                </a:lnTo>
                <a:lnTo>
                  <a:pt x="510" y="71"/>
                </a:lnTo>
                <a:lnTo>
                  <a:pt x="492" y="79"/>
                </a:lnTo>
                <a:lnTo>
                  <a:pt x="474" y="87"/>
                </a:lnTo>
                <a:lnTo>
                  <a:pt x="457" y="96"/>
                </a:lnTo>
                <a:lnTo>
                  <a:pt x="451" y="100"/>
                </a:lnTo>
                <a:lnTo>
                  <a:pt x="444" y="103"/>
                </a:lnTo>
                <a:lnTo>
                  <a:pt x="437" y="105"/>
                </a:lnTo>
                <a:lnTo>
                  <a:pt x="431" y="109"/>
                </a:lnTo>
                <a:lnTo>
                  <a:pt x="424" y="112"/>
                </a:lnTo>
                <a:lnTo>
                  <a:pt x="419" y="115"/>
                </a:lnTo>
                <a:lnTo>
                  <a:pt x="413" y="119"/>
                </a:lnTo>
                <a:lnTo>
                  <a:pt x="407" y="124"/>
                </a:lnTo>
                <a:lnTo>
                  <a:pt x="393" y="131"/>
                </a:lnTo>
                <a:lnTo>
                  <a:pt x="378" y="136"/>
                </a:lnTo>
                <a:lnTo>
                  <a:pt x="364" y="143"/>
                </a:lnTo>
                <a:lnTo>
                  <a:pt x="349" y="149"/>
                </a:lnTo>
                <a:lnTo>
                  <a:pt x="336" y="156"/>
                </a:lnTo>
                <a:lnTo>
                  <a:pt x="322" y="164"/>
                </a:lnTo>
                <a:lnTo>
                  <a:pt x="308" y="171"/>
                </a:lnTo>
                <a:lnTo>
                  <a:pt x="294" y="180"/>
                </a:lnTo>
                <a:lnTo>
                  <a:pt x="275" y="188"/>
                </a:lnTo>
                <a:lnTo>
                  <a:pt x="256" y="196"/>
                </a:lnTo>
                <a:lnTo>
                  <a:pt x="237" y="204"/>
                </a:lnTo>
                <a:lnTo>
                  <a:pt x="218" y="214"/>
                </a:lnTo>
                <a:lnTo>
                  <a:pt x="200" y="223"/>
                </a:lnTo>
                <a:lnTo>
                  <a:pt x="182" y="233"/>
                </a:lnTo>
                <a:lnTo>
                  <a:pt x="164" y="244"/>
                </a:lnTo>
                <a:lnTo>
                  <a:pt x="147" y="255"/>
                </a:lnTo>
                <a:lnTo>
                  <a:pt x="136" y="257"/>
                </a:lnTo>
                <a:lnTo>
                  <a:pt x="126" y="262"/>
                </a:lnTo>
                <a:lnTo>
                  <a:pt x="117" y="268"/>
                </a:lnTo>
                <a:lnTo>
                  <a:pt x="108" y="274"/>
                </a:lnTo>
                <a:lnTo>
                  <a:pt x="98" y="279"/>
                </a:lnTo>
                <a:lnTo>
                  <a:pt x="89" y="285"/>
                </a:lnTo>
                <a:lnTo>
                  <a:pt x="79" y="287"/>
                </a:lnTo>
                <a:lnTo>
                  <a:pt x="67" y="288"/>
                </a:lnTo>
                <a:lnTo>
                  <a:pt x="59" y="293"/>
                </a:lnTo>
                <a:lnTo>
                  <a:pt x="50" y="298"/>
                </a:lnTo>
                <a:lnTo>
                  <a:pt x="42" y="302"/>
                </a:lnTo>
                <a:lnTo>
                  <a:pt x="34" y="308"/>
                </a:lnTo>
                <a:lnTo>
                  <a:pt x="26" y="313"/>
                </a:lnTo>
                <a:lnTo>
                  <a:pt x="18" y="316"/>
                </a:lnTo>
                <a:lnTo>
                  <a:pt x="10" y="318"/>
                </a:lnTo>
                <a:lnTo>
                  <a:pt x="0" y="318"/>
                </a:lnTo>
                <a:lnTo>
                  <a:pt x="0" y="314"/>
                </a:lnTo>
                <a:lnTo>
                  <a:pt x="14" y="306"/>
                </a:lnTo>
                <a:lnTo>
                  <a:pt x="29" y="299"/>
                </a:lnTo>
                <a:lnTo>
                  <a:pt x="43" y="291"/>
                </a:lnTo>
                <a:lnTo>
                  <a:pt x="58" y="283"/>
                </a:lnTo>
                <a:lnTo>
                  <a:pt x="72" y="275"/>
                </a:lnTo>
                <a:lnTo>
                  <a:pt x="86" y="267"/>
                </a:lnTo>
                <a:lnTo>
                  <a:pt x="101" y="259"/>
                </a:lnTo>
                <a:lnTo>
                  <a:pt x="114" y="250"/>
                </a:lnTo>
                <a:lnTo>
                  <a:pt x="129" y="244"/>
                </a:lnTo>
                <a:lnTo>
                  <a:pt x="143" y="235"/>
                </a:lnTo>
                <a:lnTo>
                  <a:pt x="157" y="227"/>
                </a:lnTo>
                <a:lnTo>
                  <a:pt x="172" y="219"/>
                </a:lnTo>
                <a:lnTo>
                  <a:pt x="186" y="211"/>
                </a:lnTo>
                <a:lnTo>
                  <a:pt x="201" y="203"/>
                </a:lnTo>
                <a:lnTo>
                  <a:pt x="215" y="196"/>
                </a:lnTo>
                <a:lnTo>
                  <a:pt x="230" y="188"/>
                </a:lnTo>
                <a:lnTo>
                  <a:pt x="240" y="186"/>
                </a:lnTo>
                <a:lnTo>
                  <a:pt x="249" y="182"/>
                </a:lnTo>
                <a:lnTo>
                  <a:pt x="260" y="179"/>
                </a:lnTo>
                <a:lnTo>
                  <a:pt x="270" y="174"/>
                </a:lnTo>
                <a:lnTo>
                  <a:pt x="279" y="171"/>
                </a:lnTo>
                <a:lnTo>
                  <a:pt x="290" y="166"/>
                </a:lnTo>
                <a:lnTo>
                  <a:pt x="299" y="162"/>
                </a:lnTo>
                <a:lnTo>
                  <a:pt x="309" y="157"/>
                </a:lnTo>
                <a:lnTo>
                  <a:pt x="328" y="147"/>
                </a:lnTo>
                <a:lnTo>
                  <a:pt x="346" y="136"/>
                </a:lnTo>
                <a:lnTo>
                  <a:pt x="364" y="126"/>
                </a:lnTo>
                <a:lnTo>
                  <a:pt x="384" y="116"/>
                </a:lnTo>
                <a:lnTo>
                  <a:pt x="402" y="106"/>
                </a:lnTo>
                <a:lnTo>
                  <a:pt x="422" y="96"/>
                </a:lnTo>
                <a:lnTo>
                  <a:pt x="440" y="87"/>
                </a:lnTo>
                <a:lnTo>
                  <a:pt x="460" y="78"/>
                </a:lnTo>
                <a:lnTo>
                  <a:pt x="480" y="68"/>
                </a:lnTo>
                <a:lnTo>
                  <a:pt x="498" y="59"/>
                </a:lnTo>
                <a:lnTo>
                  <a:pt x="518" y="50"/>
                </a:lnTo>
                <a:lnTo>
                  <a:pt x="537" y="41"/>
                </a:lnTo>
                <a:lnTo>
                  <a:pt x="556" y="30"/>
                </a:lnTo>
                <a:lnTo>
                  <a:pt x="574" y="21"/>
                </a:lnTo>
                <a:lnTo>
                  <a:pt x="594" y="11"/>
                </a:lnTo>
                <a:lnTo>
                  <a:pt x="612" y="0"/>
                </a:lnTo>
                <a:lnTo>
                  <a:pt x="616" y="3"/>
                </a:lnTo>
                <a:lnTo>
                  <a:pt x="620" y="5"/>
                </a:lnTo>
                <a:lnTo>
                  <a:pt x="624" y="7"/>
                </a:lnTo>
                <a:lnTo>
                  <a:pt x="622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3" name="Freeform 48"/>
          <p:cNvSpPr>
            <a:spLocks/>
          </p:cNvSpPr>
          <p:nvPr/>
        </p:nvSpPr>
        <p:spPr bwMode="auto">
          <a:xfrm>
            <a:off x="6577013" y="1217613"/>
            <a:ext cx="212725" cy="127000"/>
          </a:xfrm>
          <a:custGeom>
            <a:avLst/>
            <a:gdLst>
              <a:gd name="T0" fmla="*/ 210353 w 269"/>
              <a:gd name="T1" fmla="*/ 0 h 160"/>
              <a:gd name="T2" fmla="*/ 212725 w 269"/>
              <a:gd name="T3" fmla="*/ 7144 h 160"/>
              <a:gd name="T4" fmla="*/ 211143 w 269"/>
              <a:gd name="T5" fmla="*/ 13494 h 160"/>
              <a:gd name="T6" fmla="*/ 209562 w 269"/>
              <a:gd name="T7" fmla="*/ 21431 h 160"/>
              <a:gd name="T8" fmla="*/ 207189 w 269"/>
              <a:gd name="T9" fmla="*/ 27781 h 160"/>
              <a:gd name="T10" fmla="*/ 195327 w 269"/>
              <a:gd name="T11" fmla="*/ 34131 h 160"/>
              <a:gd name="T12" fmla="*/ 184256 w 269"/>
              <a:gd name="T13" fmla="*/ 40481 h 160"/>
              <a:gd name="T14" fmla="*/ 172394 w 269"/>
              <a:gd name="T15" fmla="*/ 46038 h 160"/>
              <a:gd name="T16" fmla="*/ 160532 w 269"/>
              <a:gd name="T17" fmla="*/ 52388 h 160"/>
              <a:gd name="T18" fmla="*/ 148670 w 269"/>
              <a:gd name="T19" fmla="*/ 58738 h 160"/>
              <a:gd name="T20" fmla="*/ 137599 w 269"/>
              <a:gd name="T21" fmla="*/ 65088 h 160"/>
              <a:gd name="T22" fmla="*/ 125737 w 269"/>
              <a:gd name="T23" fmla="*/ 71438 h 160"/>
              <a:gd name="T24" fmla="*/ 113875 w 269"/>
              <a:gd name="T25" fmla="*/ 76994 h 160"/>
              <a:gd name="T26" fmla="*/ 102013 w 269"/>
              <a:gd name="T27" fmla="*/ 83344 h 160"/>
              <a:gd name="T28" fmla="*/ 90151 w 269"/>
              <a:gd name="T29" fmla="*/ 89694 h 160"/>
              <a:gd name="T30" fmla="*/ 78289 w 269"/>
              <a:gd name="T31" fmla="*/ 96044 h 160"/>
              <a:gd name="T32" fmla="*/ 66427 w 269"/>
              <a:gd name="T33" fmla="*/ 102394 h 160"/>
              <a:gd name="T34" fmla="*/ 54565 w 269"/>
              <a:gd name="T35" fmla="*/ 108744 h 160"/>
              <a:gd name="T36" fmla="*/ 43494 w 269"/>
              <a:gd name="T37" fmla="*/ 114300 h 160"/>
              <a:gd name="T38" fmla="*/ 31632 w 269"/>
              <a:gd name="T39" fmla="*/ 120650 h 160"/>
              <a:gd name="T40" fmla="*/ 19770 w 269"/>
              <a:gd name="T41" fmla="*/ 127000 h 160"/>
              <a:gd name="T42" fmla="*/ 16607 w 269"/>
              <a:gd name="T43" fmla="*/ 119856 h 160"/>
              <a:gd name="T44" fmla="*/ 11071 w 269"/>
              <a:gd name="T45" fmla="*/ 114300 h 160"/>
              <a:gd name="T46" fmla="*/ 4745 w 269"/>
              <a:gd name="T47" fmla="*/ 109538 h 160"/>
              <a:gd name="T48" fmla="*/ 0 w 269"/>
              <a:gd name="T49" fmla="*/ 103981 h 160"/>
              <a:gd name="T50" fmla="*/ 3954 w 269"/>
              <a:gd name="T51" fmla="*/ 100806 h 160"/>
              <a:gd name="T52" fmla="*/ 7117 w 269"/>
              <a:gd name="T53" fmla="*/ 98425 h 160"/>
              <a:gd name="T54" fmla="*/ 11862 w 269"/>
              <a:gd name="T55" fmla="*/ 96838 h 160"/>
              <a:gd name="T56" fmla="*/ 16607 w 269"/>
              <a:gd name="T57" fmla="*/ 95250 h 160"/>
              <a:gd name="T58" fmla="*/ 21352 w 269"/>
              <a:gd name="T59" fmla="*/ 94456 h 160"/>
              <a:gd name="T60" fmla="*/ 25306 w 269"/>
              <a:gd name="T61" fmla="*/ 93663 h 160"/>
              <a:gd name="T62" fmla="*/ 29260 w 269"/>
              <a:gd name="T63" fmla="*/ 92075 h 160"/>
              <a:gd name="T64" fmla="*/ 34004 w 269"/>
              <a:gd name="T65" fmla="*/ 91281 h 160"/>
              <a:gd name="T66" fmla="*/ 41122 w 269"/>
              <a:gd name="T67" fmla="*/ 85725 h 160"/>
              <a:gd name="T68" fmla="*/ 49030 w 269"/>
              <a:gd name="T69" fmla="*/ 81756 h 160"/>
              <a:gd name="T70" fmla="*/ 57728 w 269"/>
              <a:gd name="T71" fmla="*/ 76200 h 160"/>
              <a:gd name="T72" fmla="*/ 65636 w 269"/>
              <a:gd name="T73" fmla="*/ 71438 h 160"/>
              <a:gd name="T74" fmla="*/ 73544 w 269"/>
              <a:gd name="T75" fmla="*/ 67469 h 160"/>
              <a:gd name="T76" fmla="*/ 81452 w 269"/>
              <a:gd name="T77" fmla="*/ 63500 h 160"/>
              <a:gd name="T78" fmla="*/ 89360 w 269"/>
              <a:gd name="T79" fmla="*/ 59531 h 160"/>
              <a:gd name="T80" fmla="*/ 97268 w 269"/>
              <a:gd name="T81" fmla="*/ 55563 h 160"/>
              <a:gd name="T82" fmla="*/ 97268 w 269"/>
              <a:gd name="T83" fmla="*/ 51594 h 160"/>
              <a:gd name="T84" fmla="*/ 108339 w 269"/>
              <a:gd name="T85" fmla="*/ 46038 h 160"/>
              <a:gd name="T86" fmla="*/ 118620 w 269"/>
              <a:gd name="T87" fmla="*/ 39688 h 160"/>
              <a:gd name="T88" fmla="*/ 129691 w 269"/>
              <a:gd name="T89" fmla="*/ 34131 h 160"/>
              <a:gd name="T90" fmla="*/ 140762 w 269"/>
              <a:gd name="T91" fmla="*/ 28575 h 160"/>
              <a:gd name="T92" fmla="*/ 151043 w 269"/>
              <a:gd name="T93" fmla="*/ 23019 h 160"/>
              <a:gd name="T94" fmla="*/ 161323 w 269"/>
              <a:gd name="T95" fmla="*/ 17463 h 160"/>
              <a:gd name="T96" fmla="*/ 172394 w 269"/>
              <a:gd name="T97" fmla="*/ 11906 h 160"/>
              <a:gd name="T98" fmla="*/ 182675 w 269"/>
              <a:gd name="T99" fmla="*/ 6350 h 160"/>
              <a:gd name="T100" fmla="*/ 185047 w 269"/>
              <a:gd name="T101" fmla="*/ 6350 h 160"/>
              <a:gd name="T102" fmla="*/ 189001 w 269"/>
              <a:gd name="T103" fmla="*/ 5556 h 160"/>
              <a:gd name="T104" fmla="*/ 192164 w 269"/>
              <a:gd name="T105" fmla="*/ 4763 h 160"/>
              <a:gd name="T106" fmla="*/ 196118 w 269"/>
              <a:gd name="T107" fmla="*/ 3175 h 160"/>
              <a:gd name="T108" fmla="*/ 199281 w 269"/>
              <a:gd name="T109" fmla="*/ 1588 h 160"/>
              <a:gd name="T110" fmla="*/ 203235 w 269"/>
              <a:gd name="T111" fmla="*/ 794 h 160"/>
              <a:gd name="T112" fmla="*/ 207189 w 269"/>
              <a:gd name="T113" fmla="*/ 0 h 160"/>
              <a:gd name="T114" fmla="*/ 210353 w 269"/>
              <a:gd name="T115" fmla="*/ 0 h 1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69" h="160">
                <a:moveTo>
                  <a:pt x="266" y="0"/>
                </a:moveTo>
                <a:lnTo>
                  <a:pt x="269" y="9"/>
                </a:lnTo>
                <a:lnTo>
                  <a:pt x="267" y="17"/>
                </a:lnTo>
                <a:lnTo>
                  <a:pt x="265" y="27"/>
                </a:lnTo>
                <a:lnTo>
                  <a:pt x="262" y="35"/>
                </a:lnTo>
                <a:lnTo>
                  <a:pt x="247" y="43"/>
                </a:lnTo>
                <a:lnTo>
                  <a:pt x="233" y="51"/>
                </a:lnTo>
                <a:lnTo>
                  <a:pt x="218" y="58"/>
                </a:lnTo>
                <a:lnTo>
                  <a:pt x="203" y="66"/>
                </a:lnTo>
                <a:lnTo>
                  <a:pt x="188" y="74"/>
                </a:lnTo>
                <a:lnTo>
                  <a:pt x="174" y="82"/>
                </a:lnTo>
                <a:lnTo>
                  <a:pt x="159" y="90"/>
                </a:lnTo>
                <a:lnTo>
                  <a:pt x="144" y="97"/>
                </a:lnTo>
                <a:lnTo>
                  <a:pt x="129" y="105"/>
                </a:lnTo>
                <a:lnTo>
                  <a:pt x="114" y="113"/>
                </a:lnTo>
                <a:lnTo>
                  <a:pt x="99" y="121"/>
                </a:lnTo>
                <a:lnTo>
                  <a:pt x="84" y="129"/>
                </a:lnTo>
                <a:lnTo>
                  <a:pt x="69" y="137"/>
                </a:lnTo>
                <a:lnTo>
                  <a:pt x="55" y="144"/>
                </a:lnTo>
                <a:lnTo>
                  <a:pt x="40" y="152"/>
                </a:lnTo>
                <a:lnTo>
                  <a:pt x="25" y="160"/>
                </a:lnTo>
                <a:lnTo>
                  <a:pt x="21" y="151"/>
                </a:lnTo>
                <a:lnTo>
                  <a:pt x="14" y="144"/>
                </a:lnTo>
                <a:lnTo>
                  <a:pt x="6" y="138"/>
                </a:lnTo>
                <a:lnTo>
                  <a:pt x="0" y="131"/>
                </a:lnTo>
                <a:lnTo>
                  <a:pt x="5" y="127"/>
                </a:lnTo>
                <a:lnTo>
                  <a:pt x="9" y="124"/>
                </a:lnTo>
                <a:lnTo>
                  <a:pt x="15" y="122"/>
                </a:lnTo>
                <a:lnTo>
                  <a:pt x="21" y="120"/>
                </a:lnTo>
                <a:lnTo>
                  <a:pt x="27" y="119"/>
                </a:lnTo>
                <a:lnTo>
                  <a:pt x="32" y="118"/>
                </a:lnTo>
                <a:lnTo>
                  <a:pt x="37" y="116"/>
                </a:lnTo>
                <a:lnTo>
                  <a:pt x="43" y="115"/>
                </a:lnTo>
                <a:lnTo>
                  <a:pt x="52" y="108"/>
                </a:lnTo>
                <a:lnTo>
                  <a:pt x="62" y="103"/>
                </a:lnTo>
                <a:lnTo>
                  <a:pt x="73" y="96"/>
                </a:lnTo>
                <a:lnTo>
                  <a:pt x="83" y="90"/>
                </a:lnTo>
                <a:lnTo>
                  <a:pt x="93" y="85"/>
                </a:lnTo>
                <a:lnTo>
                  <a:pt x="103" y="80"/>
                </a:lnTo>
                <a:lnTo>
                  <a:pt x="113" y="75"/>
                </a:lnTo>
                <a:lnTo>
                  <a:pt x="123" y="70"/>
                </a:lnTo>
                <a:lnTo>
                  <a:pt x="123" y="65"/>
                </a:lnTo>
                <a:lnTo>
                  <a:pt x="137" y="58"/>
                </a:lnTo>
                <a:lnTo>
                  <a:pt x="150" y="50"/>
                </a:lnTo>
                <a:lnTo>
                  <a:pt x="164" y="43"/>
                </a:lnTo>
                <a:lnTo>
                  <a:pt x="178" y="36"/>
                </a:lnTo>
                <a:lnTo>
                  <a:pt x="191" y="29"/>
                </a:lnTo>
                <a:lnTo>
                  <a:pt x="204" y="22"/>
                </a:lnTo>
                <a:lnTo>
                  <a:pt x="218" y="15"/>
                </a:lnTo>
                <a:lnTo>
                  <a:pt x="231" y="8"/>
                </a:lnTo>
                <a:lnTo>
                  <a:pt x="234" y="8"/>
                </a:lnTo>
                <a:lnTo>
                  <a:pt x="239" y="7"/>
                </a:lnTo>
                <a:lnTo>
                  <a:pt x="243" y="6"/>
                </a:lnTo>
                <a:lnTo>
                  <a:pt x="248" y="4"/>
                </a:lnTo>
                <a:lnTo>
                  <a:pt x="252" y="2"/>
                </a:lnTo>
                <a:lnTo>
                  <a:pt x="257" y="1"/>
                </a:lnTo>
                <a:lnTo>
                  <a:pt x="262" y="0"/>
                </a:lnTo>
                <a:lnTo>
                  <a:pt x="26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4" name="Freeform 49"/>
          <p:cNvSpPr>
            <a:spLocks/>
          </p:cNvSpPr>
          <p:nvPr/>
        </p:nvSpPr>
        <p:spPr bwMode="auto">
          <a:xfrm>
            <a:off x="7270750" y="1217613"/>
            <a:ext cx="41275" cy="12700"/>
          </a:xfrm>
          <a:custGeom>
            <a:avLst/>
            <a:gdLst>
              <a:gd name="T0" fmla="*/ 41275 w 53"/>
              <a:gd name="T1" fmla="*/ 9525 h 16"/>
              <a:gd name="T2" fmla="*/ 35824 w 53"/>
              <a:gd name="T3" fmla="*/ 10319 h 16"/>
              <a:gd name="T4" fmla="*/ 31151 w 53"/>
              <a:gd name="T5" fmla="*/ 10319 h 16"/>
              <a:gd name="T6" fmla="*/ 25700 w 53"/>
              <a:gd name="T7" fmla="*/ 11113 h 16"/>
              <a:gd name="T8" fmla="*/ 21027 w 53"/>
              <a:gd name="T9" fmla="*/ 11906 h 16"/>
              <a:gd name="T10" fmla="*/ 15575 w 53"/>
              <a:gd name="T11" fmla="*/ 12700 h 16"/>
              <a:gd name="T12" fmla="*/ 10124 w 53"/>
              <a:gd name="T13" fmla="*/ 12700 h 16"/>
              <a:gd name="T14" fmla="*/ 5451 w 53"/>
              <a:gd name="T15" fmla="*/ 11906 h 16"/>
              <a:gd name="T16" fmla="*/ 0 w 53"/>
              <a:gd name="T17" fmla="*/ 11113 h 16"/>
              <a:gd name="T18" fmla="*/ 0 w 53"/>
              <a:gd name="T19" fmla="*/ 7144 h 16"/>
              <a:gd name="T20" fmla="*/ 0 w 53"/>
              <a:gd name="T21" fmla="*/ 3969 h 16"/>
              <a:gd name="T22" fmla="*/ 1558 w 53"/>
              <a:gd name="T23" fmla="*/ 1588 h 16"/>
              <a:gd name="T24" fmla="*/ 3894 w 53"/>
              <a:gd name="T25" fmla="*/ 0 h 16"/>
              <a:gd name="T26" fmla="*/ 41275 w 53"/>
              <a:gd name="T27" fmla="*/ 794 h 16"/>
              <a:gd name="T28" fmla="*/ 41275 w 53"/>
              <a:gd name="T29" fmla="*/ 9525 h 1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3" h="16">
                <a:moveTo>
                  <a:pt x="53" y="12"/>
                </a:moveTo>
                <a:lnTo>
                  <a:pt x="46" y="13"/>
                </a:lnTo>
                <a:lnTo>
                  <a:pt x="40" y="13"/>
                </a:lnTo>
                <a:lnTo>
                  <a:pt x="33" y="14"/>
                </a:lnTo>
                <a:lnTo>
                  <a:pt x="27" y="15"/>
                </a:lnTo>
                <a:lnTo>
                  <a:pt x="20" y="16"/>
                </a:lnTo>
                <a:lnTo>
                  <a:pt x="13" y="16"/>
                </a:lnTo>
                <a:lnTo>
                  <a:pt x="7" y="15"/>
                </a:lnTo>
                <a:lnTo>
                  <a:pt x="0" y="14"/>
                </a:lnTo>
                <a:lnTo>
                  <a:pt x="0" y="9"/>
                </a:ln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53" y="1"/>
                </a:lnTo>
                <a:lnTo>
                  <a:pt x="53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5" name="Freeform 50"/>
          <p:cNvSpPr>
            <a:spLocks/>
          </p:cNvSpPr>
          <p:nvPr/>
        </p:nvSpPr>
        <p:spPr bwMode="auto">
          <a:xfrm>
            <a:off x="7021513" y="1244600"/>
            <a:ext cx="219075" cy="117475"/>
          </a:xfrm>
          <a:custGeom>
            <a:avLst/>
            <a:gdLst>
              <a:gd name="T0" fmla="*/ 219075 w 277"/>
              <a:gd name="T1" fmla="*/ 7144 h 148"/>
              <a:gd name="T2" fmla="*/ 214330 w 277"/>
              <a:gd name="T3" fmla="*/ 9525 h 148"/>
              <a:gd name="T4" fmla="*/ 208794 w 277"/>
              <a:gd name="T5" fmla="*/ 13494 h 148"/>
              <a:gd name="T6" fmla="*/ 203257 w 277"/>
              <a:gd name="T7" fmla="*/ 15875 h 148"/>
              <a:gd name="T8" fmla="*/ 197721 w 277"/>
              <a:gd name="T9" fmla="*/ 19050 h 148"/>
              <a:gd name="T10" fmla="*/ 192185 w 277"/>
              <a:gd name="T11" fmla="*/ 21431 h 148"/>
              <a:gd name="T12" fmla="*/ 185858 w 277"/>
              <a:gd name="T13" fmla="*/ 25400 h 148"/>
              <a:gd name="T14" fmla="*/ 180322 w 277"/>
              <a:gd name="T15" fmla="*/ 27781 h 148"/>
              <a:gd name="T16" fmla="*/ 174785 w 277"/>
              <a:gd name="T17" fmla="*/ 31750 h 148"/>
              <a:gd name="T18" fmla="*/ 166877 w 277"/>
              <a:gd name="T19" fmla="*/ 34131 h 148"/>
              <a:gd name="T20" fmla="*/ 160550 w 277"/>
              <a:gd name="T21" fmla="*/ 38894 h 148"/>
              <a:gd name="T22" fmla="*/ 153432 w 277"/>
              <a:gd name="T23" fmla="*/ 43656 h 148"/>
              <a:gd name="T24" fmla="*/ 147105 w 277"/>
              <a:gd name="T25" fmla="*/ 48419 h 148"/>
              <a:gd name="T26" fmla="*/ 139196 w 277"/>
              <a:gd name="T27" fmla="*/ 52388 h 148"/>
              <a:gd name="T28" fmla="*/ 132078 w 277"/>
              <a:gd name="T29" fmla="*/ 56356 h 148"/>
              <a:gd name="T30" fmla="*/ 124960 w 277"/>
              <a:gd name="T31" fmla="*/ 59531 h 148"/>
              <a:gd name="T32" fmla="*/ 115469 w 277"/>
              <a:gd name="T33" fmla="*/ 60325 h 148"/>
              <a:gd name="T34" fmla="*/ 102024 w 277"/>
              <a:gd name="T35" fmla="*/ 68263 h 148"/>
              <a:gd name="T36" fmla="*/ 89370 w 277"/>
              <a:gd name="T37" fmla="*/ 76200 h 148"/>
              <a:gd name="T38" fmla="*/ 75925 w 277"/>
              <a:gd name="T39" fmla="*/ 84138 h 148"/>
              <a:gd name="T40" fmla="*/ 61689 w 277"/>
              <a:gd name="T41" fmla="*/ 90488 h 148"/>
              <a:gd name="T42" fmla="*/ 47453 w 277"/>
              <a:gd name="T43" fmla="*/ 97631 h 148"/>
              <a:gd name="T44" fmla="*/ 34008 w 277"/>
              <a:gd name="T45" fmla="*/ 103981 h 148"/>
              <a:gd name="T46" fmla="*/ 19772 w 277"/>
              <a:gd name="T47" fmla="*/ 111125 h 148"/>
              <a:gd name="T48" fmla="*/ 5536 w 277"/>
              <a:gd name="T49" fmla="*/ 117475 h 148"/>
              <a:gd name="T50" fmla="*/ 0 w 277"/>
              <a:gd name="T51" fmla="*/ 115094 h 148"/>
              <a:gd name="T52" fmla="*/ 11863 w 277"/>
              <a:gd name="T53" fmla="*/ 106363 h 148"/>
              <a:gd name="T54" fmla="*/ 24517 w 277"/>
              <a:gd name="T55" fmla="*/ 98425 h 148"/>
              <a:gd name="T56" fmla="*/ 37172 w 277"/>
              <a:gd name="T57" fmla="*/ 91281 h 148"/>
              <a:gd name="T58" fmla="*/ 49826 w 277"/>
              <a:gd name="T59" fmla="*/ 84138 h 148"/>
              <a:gd name="T60" fmla="*/ 63271 w 277"/>
              <a:gd name="T61" fmla="*/ 76200 h 148"/>
              <a:gd name="T62" fmla="*/ 76716 w 277"/>
              <a:gd name="T63" fmla="*/ 69056 h 148"/>
              <a:gd name="T64" fmla="*/ 89370 w 277"/>
              <a:gd name="T65" fmla="*/ 61913 h 148"/>
              <a:gd name="T66" fmla="*/ 102024 w 277"/>
              <a:gd name="T67" fmla="*/ 54769 h 148"/>
              <a:gd name="T68" fmla="*/ 115469 w 277"/>
              <a:gd name="T69" fmla="*/ 48419 h 148"/>
              <a:gd name="T70" fmla="*/ 128123 w 277"/>
              <a:gd name="T71" fmla="*/ 40481 h 148"/>
              <a:gd name="T72" fmla="*/ 142359 w 277"/>
              <a:gd name="T73" fmla="*/ 34131 h 148"/>
              <a:gd name="T74" fmla="*/ 155013 w 277"/>
              <a:gd name="T75" fmla="*/ 27781 h 148"/>
              <a:gd name="T76" fmla="*/ 168458 w 277"/>
              <a:gd name="T77" fmla="*/ 20638 h 148"/>
              <a:gd name="T78" fmla="*/ 181113 w 277"/>
              <a:gd name="T79" fmla="*/ 13494 h 148"/>
              <a:gd name="T80" fmla="*/ 193767 w 277"/>
              <a:gd name="T81" fmla="*/ 7144 h 148"/>
              <a:gd name="T82" fmla="*/ 207212 w 277"/>
              <a:gd name="T83" fmla="*/ 0 h 148"/>
              <a:gd name="T84" fmla="*/ 210375 w 277"/>
              <a:gd name="T85" fmla="*/ 0 h 148"/>
              <a:gd name="T86" fmla="*/ 214330 w 277"/>
              <a:gd name="T87" fmla="*/ 794 h 148"/>
              <a:gd name="T88" fmla="*/ 216702 w 277"/>
              <a:gd name="T89" fmla="*/ 3175 h 148"/>
              <a:gd name="T90" fmla="*/ 219075 w 277"/>
              <a:gd name="T91" fmla="*/ 7144 h 1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77" h="148">
                <a:moveTo>
                  <a:pt x="277" y="9"/>
                </a:moveTo>
                <a:lnTo>
                  <a:pt x="271" y="12"/>
                </a:lnTo>
                <a:lnTo>
                  <a:pt x="264" y="17"/>
                </a:lnTo>
                <a:lnTo>
                  <a:pt x="257" y="20"/>
                </a:lnTo>
                <a:lnTo>
                  <a:pt x="250" y="24"/>
                </a:lnTo>
                <a:lnTo>
                  <a:pt x="243" y="27"/>
                </a:lnTo>
                <a:lnTo>
                  <a:pt x="235" y="32"/>
                </a:lnTo>
                <a:lnTo>
                  <a:pt x="228" y="35"/>
                </a:lnTo>
                <a:lnTo>
                  <a:pt x="221" y="40"/>
                </a:lnTo>
                <a:lnTo>
                  <a:pt x="211" y="43"/>
                </a:lnTo>
                <a:lnTo>
                  <a:pt x="203" y="49"/>
                </a:lnTo>
                <a:lnTo>
                  <a:pt x="194" y="55"/>
                </a:lnTo>
                <a:lnTo>
                  <a:pt x="186" y="61"/>
                </a:lnTo>
                <a:lnTo>
                  <a:pt x="176" y="66"/>
                </a:lnTo>
                <a:lnTo>
                  <a:pt x="167" y="71"/>
                </a:lnTo>
                <a:lnTo>
                  <a:pt x="158" y="75"/>
                </a:lnTo>
                <a:lnTo>
                  <a:pt x="146" y="76"/>
                </a:lnTo>
                <a:lnTo>
                  <a:pt x="129" y="86"/>
                </a:lnTo>
                <a:lnTo>
                  <a:pt x="113" y="96"/>
                </a:lnTo>
                <a:lnTo>
                  <a:pt x="96" y="106"/>
                </a:lnTo>
                <a:lnTo>
                  <a:pt x="78" y="114"/>
                </a:lnTo>
                <a:lnTo>
                  <a:pt x="60" y="123"/>
                </a:lnTo>
                <a:lnTo>
                  <a:pt x="43" y="131"/>
                </a:lnTo>
                <a:lnTo>
                  <a:pt x="25" y="140"/>
                </a:lnTo>
                <a:lnTo>
                  <a:pt x="7" y="148"/>
                </a:lnTo>
                <a:lnTo>
                  <a:pt x="0" y="145"/>
                </a:lnTo>
                <a:lnTo>
                  <a:pt x="15" y="134"/>
                </a:lnTo>
                <a:lnTo>
                  <a:pt x="31" y="124"/>
                </a:lnTo>
                <a:lnTo>
                  <a:pt x="47" y="115"/>
                </a:lnTo>
                <a:lnTo>
                  <a:pt x="63" y="106"/>
                </a:lnTo>
                <a:lnTo>
                  <a:pt x="80" y="96"/>
                </a:lnTo>
                <a:lnTo>
                  <a:pt x="97" y="87"/>
                </a:lnTo>
                <a:lnTo>
                  <a:pt x="113" y="78"/>
                </a:lnTo>
                <a:lnTo>
                  <a:pt x="129" y="69"/>
                </a:lnTo>
                <a:lnTo>
                  <a:pt x="146" y="61"/>
                </a:lnTo>
                <a:lnTo>
                  <a:pt x="162" y="51"/>
                </a:lnTo>
                <a:lnTo>
                  <a:pt x="180" y="43"/>
                </a:lnTo>
                <a:lnTo>
                  <a:pt x="196" y="35"/>
                </a:lnTo>
                <a:lnTo>
                  <a:pt x="213" y="26"/>
                </a:lnTo>
                <a:lnTo>
                  <a:pt x="229" y="17"/>
                </a:lnTo>
                <a:lnTo>
                  <a:pt x="245" y="9"/>
                </a:lnTo>
                <a:lnTo>
                  <a:pt x="262" y="0"/>
                </a:lnTo>
                <a:lnTo>
                  <a:pt x="266" y="0"/>
                </a:lnTo>
                <a:lnTo>
                  <a:pt x="271" y="1"/>
                </a:lnTo>
                <a:lnTo>
                  <a:pt x="274" y="4"/>
                </a:lnTo>
                <a:lnTo>
                  <a:pt x="277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6" name="Freeform 51"/>
          <p:cNvSpPr>
            <a:spLocks/>
          </p:cNvSpPr>
          <p:nvPr/>
        </p:nvSpPr>
        <p:spPr bwMode="auto">
          <a:xfrm>
            <a:off x="7292975" y="1246188"/>
            <a:ext cx="46038" cy="14287"/>
          </a:xfrm>
          <a:custGeom>
            <a:avLst/>
            <a:gdLst>
              <a:gd name="T0" fmla="*/ 43697 w 59"/>
              <a:gd name="T1" fmla="*/ 14287 h 17"/>
              <a:gd name="T2" fmla="*/ 2341 w 59"/>
              <a:gd name="T3" fmla="*/ 14287 h 17"/>
              <a:gd name="T4" fmla="*/ 780 w 59"/>
              <a:gd name="T5" fmla="*/ 11766 h 17"/>
              <a:gd name="T6" fmla="*/ 0 w 59"/>
              <a:gd name="T7" fmla="*/ 8404 h 17"/>
              <a:gd name="T8" fmla="*/ 0 w 59"/>
              <a:gd name="T9" fmla="*/ 6723 h 17"/>
              <a:gd name="T10" fmla="*/ 0 w 59"/>
              <a:gd name="T11" fmla="*/ 4202 h 17"/>
              <a:gd name="T12" fmla="*/ 4682 w 59"/>
              <a:gd name="T13" fmla="*/ 1681 h 17"/>
              <a:gd name="T14" fmla="*/ 10144 w 59"/>
              <a:gd name="T15" fmla="*/ 840 h 17"/>
              <a:gd name="T16" fmla="*/ 15606 w 59"/>
              <a:gd name="T17" fmla="*/ 0 h 17"/>
              <a:gd name="T18" fmla="*/ 21068 w 59"/>
              <a:gd name="T19" fmla="*/ 840 h 17"/>
              <a:gd name="T20" fmla="*/ 26530 w 59"/>
              <a:gd name="T21" fmla="*/ 1681 h 17"/>
              <a:gd name="T22" fmla="*/ 32773 w 59"/>
              <a:gd name="T23" fmla="*/ 2521 h 17"/>
              <a:gd name="T24" fmla="*/ 38235 w 59"/>
              <a:gd name="T25" fmla="*/ 4202 h 17"/>
              <a:gd name="T26" fmla="*/ 43697 w 59"/>
              <a:gd name="T27" fmla="*/ 4202 h 17"/>
              <a:gd name="T28" fmla="*/ 45258 w 59"/>
              <a:gd name="T29" fmla="*/ 5883 h 17"/>
              <a:gd name="T30" fmla="*/ 46038 w 59"/>
              <a:gd name="T31" fmla="*/ 8404 h 17"/>
              <a:gd name="T32" fmla="*/ 45258 w 59"/>
              <a:gd name="T33" fmla="*/ 11766 h 17"/>
              <a:gd name="T34" fmla="*/ 43697 w 59"/>
              <a:gd name="T35" fmla="*/ 14287 h 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9" h="17">
                <a:moveTo>
                  <a:pt x="56" y="17"/>
                </a:moveTo>
                <a:lnTo>
                  <a:pt x="3" y="17"/>
                </a:lnTo>
                <a:lnTo>
                  <a:pt x="1" y="14"/>
                </a:lnTo>
                <a:lnTo>
                  <a:pt x="0" y="10"/>
                </a:lnTo>
                <a:lnTo>
                  <a:pt x="0" y="8"/>
                </a:lnTo>
                <a:lnTo>
                  <a:pt x="0" y="5"/>
                </a:lnTo>
                <a:lnTo>
                  <a:pt x="6" y="2"/>
                </a:lnTo>
                <a:lnTo>
                  <a:pt x="13" y="1"/>
                </a:lnTo>
                <a:lnTo>
                  <a:pt x="20" y="0"/>
                </a:lnTo>
                <a:lnTo>
                  <a:pt x="27" y="1"/>
                </a:lnTo>
                <a:lnTo>
                  <a:pt x="34" y="2"/>
                </a:lnTo>
                <a:lnTo>
                  <a:pt x="42" y="3"/>
                </a:lnTo>
                <a:lnTo>
                  <a:pt x="49" y="5"/>
                </a:lnTo>
                <a:lnTo>
                  <a:pt x="56" y="5"/>
                </a:lnTo>
                <a:lnTo>
                  <a:pt x="58" y="7"/>
                </a:lnTo>
                <a:lnTo>
                  <a:pt x="59" y="10"/>
                </a:lnTo>
                <a:lnTo>
                  <a:pt x="58" y="14"/>
                </a:lnTo>
                <a:lnTo>
                  <a:pt x="56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7" name="Freeform 52"/>
          <p:cNvSpPr>
            <a:spLocks/>
          </p:cNvSpPr>
          <p:nvPr/>
        </p:nvSpPr>
        <p:spPr bwMode="auto">
          <a:xfrm>
            <a:off x="6623050" y="1246188"/>
            <a:ext cx="477838" cy="252412"/>
          </a:xfrm>
          <a:custGeom>
            <a:avLst/>
            <a:gdLst>
              <a:gd name="T0" fmla="*/ 476250 w 602"/>
              <a:gd name="T1" fmla="*/ 12700 h 318"/>
              <a:gd name="T2" fmla="*/ 469107 w 602"/>
              <a:gd name="T3" fmla="*/ 17462 h 318"/>
              <a:gd name="T4" fmla="*/ 453232 w 602"/>
              <a:gd name="T5" fmla="*/ 23812 h 318"/>
              <a:gd name="T6" fmla="*/ 434182 w 602"/>
              <a:gd name="T7" fmla="*/ 34925 h 318"/>
              <a:gd name="T8" fmla="*/ 412750 w 602"/>
              <a:gd name="T9" fmla="*/ 44450 h 318"/>
              <a:gd name="T10" fmla="*/ 392907 w 602"/>
              <a:gd name="T11" fmla="*/ 53975 h 318"/>
              <a:gd name="T12" fmla="*/ 372269 w 602"/>
              <a:gd name="T13" fmla="*/ 64294 h 318"/>
              <a:gd name="T14" fmla="*/ 351632 w 602"/>
              <a:gd name="T15" fmla="*/ 73025 h 318"/>
              <a:gd name="T16" fmla="*/ 331788 w 602"/>
              <a:gd name="T17" fmla="*/ 84137 h 318"/>
              <a:gd name="T18" fmla="*/ 311944 w 602"/>
              <a:gd name="T19" fmla="*/ 96044 h 318"/>
              <a:gd name="T20" fmla="*/ 293688 w 602"/>
              <a:gd name="T21" fmla="*/ 108744 h 318"/>
              <a:gd name="T22" fmla="*/ 274638 w 602"/>
              <a:gd name="T23" fmla="*/ 119062 h 318"/>
              <a:gd name="T24" fmla="*/ 255588 w 602"/>
              <a:gd name="T25" fmla="*/ 127793 h 318"/>
              <a:gd name="T26" fmla="*/ 236538 w 602"/>
              <a:gd name="T27" fmla="*/ 136525 h 318"/>
              <a:gd name="T28" fmla="*/ 217488 w 602"/>
              <a:gd name="T29" fmla="*/ 144462 h 318"/>
              <a:gd name="T30" fmla="*/ 199231 w 602"/>
              <a:gd name="T31" fmla="*/ 152400 h 318"/>
              <a:gd name="T32" fmla="*/ 180181 w 602"/>
              <a:gd name="T33" fmla="*/ 161925 h 318"/>
              <a:gd name="T34" fmla="*/ 162719 w 602"/>
              <a:gd name="T35" fmla="*/ 173037 h 318"/>
              <a:gd name="T36" fmla="*/ 147638 w 602"/>
              <a:gd name="T37" fmla="*/ 181768 h 318"/>
              <a:gd name="T38" fmla="*/ 137319 w 602"/>
              <a:gd name="T39" fmla="*/ 186531 h 318"/>
              <a:gd name="T40" fmla="*/ 126206 w 602"/>
              <a:gd name="T41" fmla="*/ 192881 h 318"/>
              <a:gd name="T42" fmla="*/ 115094 w 602"/>
              <a:gd name="T43" fmla="*/ 200025 h 318"/>
              <a:gd name="T44" fmla="*/ 103981 w 602"/>
              <a:gd name="T45" fmla="*/ 202406 h 318"/>
              <a:gd name="T46" fmla="*/ 93663 w 602"/>
              <a:gd name="T47" fmla="*/ 206375 h 318"/>
              <a:gd name="T48" fmla="*/ 79375 w 602"/>
              <a:gd name="T49" fmla="*/ 215106 h 318"/>
              <a:gd name="T50" fmla="*/ 60325 w 602"/>
              <a:gd name="T51" fmla="*/ 223837 h 318"/>
              <a:gd name="T52" fmla="*/ 41275 w 602"/>
              <a:gd name="T53" fmla="*/ 234950 h 318"/>
              <a:gd name="T54" fmla="*/ 23019 w 602"/>
              <a:gd name="T55" fmla="*/ 246062 h 318"/>
              <a:gd name="T56" fmla="*/ 8731 w 602"/>
              <a:gd name="T57" fmla="*/ 252412 h 318"/>
              <a:gd name="T58" fmla="*/ 1588 w 602"/>
              <a:gd name="T59" fmla="*/ 248443 h 318"/>
              <a:gd name="T60" fmla="*/ 3969 w 602"/>
              <a:gd name="T61" fmla="*/ 240506 h 318"/>
              <a:gd name="T62" fmla="*/ 14288 w 602"/>
              <a:gd name="T63" fmla="*/ 233362 h 318"/>
              <a:gd name="T64" fmla="*/ 25400 w 602"/>
              <a:gd name="T65" fmla="*/ 227012 h 318"/>
              <a:gd name="T66" fmla="*/ 36513 w 602"/>
              <a:gd name="T67" fmla="*/ 222250 h 318"/>
              <a:gd name="T68" fmla="*/ 59531 w 602"/>
              <a:gd name="T69" fmla="*/ 211137 h 318"/>
              <a:gd name="T70" fmla="*/ 93663 w 602"/>
              <a:gd name="T71" fmla="*/ 194468 h 318"/>
              <a:gd name="T72" fmla="*/ 128588 w 602"/>
              <a:gd name="T73" fmla="*/ 177006 h 318"/>
              <a:gd name="T74" fmla="*/ 164306 w 602"/>
              <a:gd name="T75" fmla="*/ 160337 h 318"/>
              <a:gd name="T76" fmla="*/ 199231 w 602"/>
              <a:gd name="T77" fmla="*/ 142875 h 318"/>
              <a:gd name="T78" fmla="*/ 234156 w 602"/>
              <a:gd name="T79" fmla="*/ 125412 h 318"/>
              <a:gd name="T80" fmla="*/ 267494 w 602"/>
              <a:gd name="T81" fmla="*/ 107156 h 318"/>
              <a:gd name="T82" fmla="*/ 302419 w 602"/>
              <a:gd name="T83" fmla="*/ 88900 h 318"/>
              <a:gd name="T84" fmla="*/ 327819 w 602"/>
              <a:gd name="T85" fmla="*/ 74612 h 318"/>
              <a:gd name="T86" fmla="*/ 347663 w 602"/>
              <a:gd name="T87" fmla="*/ 65087 h 318"/>
              <a:gd name="T88" fmla="*/ 366713 w 602"/>
              <a:gd name="T89" fmla="*/ 54769 h 318"/>
              <a:gd name="T90" fmla="*/ 385763 w 602"/>
              <a:gd name="T91" fmla="*/ 43656 h 318"/>
              <a:gd name="T92" fmla="*/ 404813 w 602"/>
              <a:gd name="T93" fmla="*/ 34131 h 318"/>
              <a:gd name="T94" fmla="*/ 424657 w 602"/>
              <a:gd name="T95" fmla="*/ 23812 h 318"/>
              <a:gd name="T96" fmla="*/ 444500 w 602"/>
              <a:gd name="T97" fmla="*/ 13494 h 318"/>
              <a:gd name="T98" fmla="*/ 463550 w 602"/>
              <a:gd name="T99" fmla="*/ 4762 h 318"/>
              <a:gd name="T100" fmla="*/ 477838 w 602"/>
              <a:gd name="T101" fmla="*/ 7937 h 31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02" h="318">
                <a:moveTo>
                  <a:pt x="602" y="10"/>
                </a:moveTo>
                <a:lnTo>
                  <a:pt x="600" y="16"/>
                </a:lnTo>
                <a:lnTo>
                  <a:pt x="595" y="20"/>
                </a:lnTo>
                <a:lnTo>
                  <a:pt x="591" y="22"/>
                </a:lnTo>
                <a:lnTo>
                  <a:pt x="584" y="22"/>
                </a:lnTo>
                <a:lnTo>
                  <a:pt x="571" y="30"/>
                </a:lnTo>
                <a:lnTo>
                  <a:pt x="560" y="37"/>
                </a:lnTo>
                <a:lnTo>
                  <a:pt x="547" y="44"/>
                </a:lnTo>
                <a:lnTo>
                  <a:pt x="534" y="51"/>
                </a:lnTo>
                <a:lnTo>
                  <a:pt x="520" y="56"/>
                </a:lnTo>
                <a:lnTo>
                  <a:pt x="508" y="62"/>
                </a:lnTo>
                <a:lnTo>
                  <a:pt x="495" y="68"/>
                </a:lnTo>
                <a:lnTo>
                  <a:pt x="482" y="74"/>
                </a:lnTo>
                <a:lnTo>
                  <a:pt x="469" y="81"/>
                </a:lnTo>
                <a:lnTo>
                  <a:pt x="456" y="86"/>
                </a:lnTo>
                <a:lnTo>
                  <a:pt x="443" y="92"/>
                </a:lnTo>
                <a:lnTo>
                  <a:pt x="431" y="99"/>
                </a:lnTo>
                <a:lnTo>
                  <a:pt x="418" y="106"/>
                </a:lnTo>
                <a:lnTo>
                  <a:pt x="405" y="113"/>
                </a:lnTo>
                <a:lnTo>
                  <a:pt x="393" y="121"/>
                </a:lnTo>
                <a:lnTo>
                  <a:pt x="381" y="130"/>
                </a:lnTo>
                <a:lnTo>
                  <a:pt x="370" y="137"/>
                </a:lnTo>
                <a:lnTo>
                  <a:pt x="358" y="144"/>
                </a:lnTo>
                <a:lnTo>
                  <a:pt x="346" y="150"/>
                </a:lnTo>
                <a:lnTo>
                  <a:pt x="334" y="155"/>
                </a:lnTo>
                <a:lnTo>
                  <a:pt x="322" y="161"/>
                </a:lnTo>
                <a:lnTo>
                  <a:pt x="311" y="167"/>
                </a:lnTo>
                <a:lnTo>
                  <a:pt x="298" y="172"/>
                </a:lnTo>
                <a:lnTo>
                  <a:pt x="287" y="176"/>
                </a:lnTo>
                <a:lnTo>
                  <a:pt x="274" y="182"/>
                </a:lnTo>
                <a:lnTo>
                  <a:pt x="262" y="187"/>
                </a:lnTo>
                <a:lnTo>
                  <a:pt x="251" y="192"/>
                </a:lnTo>
                <a:lnTo>
                  <a:pt x="239" y="198"/>
                </a:lnTo>
                <a:lnTo>
                  <a:pt x="227" y="204"/>
                </a:lnTo>
                <a:lnTo>
                  <a:pt x="215" y="211"/>
                </a:lnTo>
                <a:lnTo>
                  <a:pt x="205" y="218"/>
                </a:lnTo>
                <a:lnTo>
                  <a:pt x="193" y="226"/>
                </a:lnTo>
                <a:lnTo>
                  <a:pt x="186" y="229"/>
                </a:lnTo>
                <a:lnTo>
                  <a:pt x="179" y="232"/>
                </a:lnTo>
                <a:lnTo>
                  <a:pt x="173" y="235"/>
                </a:lnTo>
                <a:lnTo>
                  <a:pt x="166" y="240"/>
                </a:lnTo>
                <a:lnTo>
                  <a:pt x="159" y="243"/>
                </a:lnTo>
                <a:lnTo>
                  <a:pt x="152" y="248"/>
                </a:lnTo>
                <a:lnTo>
                  <a:pt x="145" y="252"/>
                </a:lnTo>
                <a:lnTo>
                  <a:pt x="138" y="257"/>
                </a:lnTo>
                <a:lnTo>
                  <a:pt x="131" y="255"/>
                </a:lnTo>
                <a:lnTo>
                  <a:pt x="124" y="257"/>
                </a:lnTo>
                <a:lnTo>
                  <a:pt x="118" y="260"/>
                </a:lnTo>
                <a:lnTo>
                  <a:pt x="111" y="264"/>
                </a:lnTo>
                <a:lnTo>
                  <a:pt x="100" y="271"/>
                </a:lnTo>
                <a:lnTo>
                  <a:pt x="87" y="276"/>
                </a:lnTo>
                <a:lnTo>
                  <a:pt x="76" y="282"/>
                </a:lnTo>
                <a:lnTo>
                  <a:pt x="64" y="289"/>
                </a:lnTo>
                <a:lnTo>
                  <a:pt x="52" y="296"/>
                </a:lnTo>
                <a:lnTo>
                  <a:pt x="40" y="303"/>
                </a:lnTo>
                <a:lnTo>
                  <a:pt x="29" y="310"/>
                </a:lnTo>
                <a:lnTo>
                  <a:pt x="17" y="318"/>
                </a:lnTo>
                <a:lnTo>
                  <a:pt x="11" y="318"/>
                </a:lnTo>
                <a:lnTo>
                  <a:pt x="5" y="317"/>
                </a:lnTo>
                <a:lnTo>
                  <a:pt x="2" y="313"/>
                </a:lnTo>
                <a:lnTo>
                  <a:pt x="0" y="308"/>
                </a:lnTo>
                <a:lnTo>
                  <a:pt x="5" y="303"/>
                </a:lnTo>
                <a:lnTo>
                  <a:pt x="11" y="298"/>
                </a:lnTo>
                <a:lnTo>
                  <a:pt x="18" y="294"/>
                </a:lnTo>
                <a:lnTo>
                  <a:pt x="25" y="290"/>
                </a:lnTo>
                <a:lnTo>
                  <a:pt x="32" y="286"/>
                </a:lnTo>
                <a:lnTo>
                  <a:pt x="39" y="282"/>
                </a:lnTo>
                <a:lnTo>
                  <a:pt x="46" y="280"/>
                </a:lnTo>
                <a:lnTo>
                  <a:pt x="53" y="276"/>
                </a:lnTo>
                <a:lnTo>
                  <a:pt x="75" y="266"/>
                </a:lnTo>
                <a:lnTo>
                  <a:pt x="96" y="256"/>
                </a:lnTo>
                <a:lnTo>
                  <a:pt x="118" y="245"/>
                </a:lnTo>
                <a:lnTo>
                  <a:pt x="140" y="234"/>
                </a:lnTo>
                <a:lnTo>
                  <a:pt x="162" y="223"/>
                </a:lnTo>
                <a:lnTo>
                  <a:pt x="184" y="213"/>
                </a:lnTo>
                <a:lnTo>
                  <a:pt x="207" y="202"/>
                </a:lnTo>
                <a:lnTo>
                  <a:pt x="229" y="191"/>
                </a:lnTo>
                <a:lnTo>
                  <a:pt x="251" y="180"/>
                </a:lnTo>
                <a:lnTo>
                  <a:pt x="273" y="168"/>
                </a:lnTo>
                <a:lnTo>
                  <a:pt x="295" y="158"/>
                </a:lnTo>
                <a:lnTo>
                  <a:pt x="317" y="146"/>
                </a:lnTo>
                <a:lnTo>
                  <a:pt x="337" y="135"/>
                </a:lnTo>
                <a:lnTo>
                  <a:pt x="359" y="123"/>
                </a:lnTo>
                <a:lnTo>
                  <a:pt x="381" y="112"/>
                </a:lnTo>
                <a:lnTo>
                  <a:pt x="402" y="100"/>
                </a:lnTo>
                <a:lnTo>
                  <a:pt x="413" y="94"/>
                </a:lnTo>
                <a:lnTo>
                  <a:pt x="426" y="89"/>
                </a:lnTo>
                <a:lnTo>
                  <a:pt x="438" y="82"/>
                </a:lnTo>
                <a:lnTo>
                  <a:pt x="450" y="76"/>
                </a:lnTo>
                <a:lnTo>
                  <a:pt x="462" y="69"/>
                </a:lnTo>
                <a:lnTo>
                  <a:pt x="474" y="62"/>
                </a:lnTo>
                <a:lnTo>
                  <a:pt x="486" y="55"/>
                </a:lnTo>
                <a:lnTo>
                  <a:pt x="499" y="49"/>
                </a:lnTo>
                <a:lnTo>
                  <a:pt x="510" y="43"/>
                </a:lnTo>
                <a:lnTo>
                  <a:pt x="523" y="36"/>
                </a:lnTo>
                <a:lnTo>
                  <a:pt x="535" y="30"/>
                </a:lnTo>
                <a:lnTo>
                  <a:pt x="547" y="23"/>
                </a:lnTo>
                <a:lnTo>
                  <a:pt x="560" y="17"/>
                </a:lnTo>
                <a:lnTo>
                  <a:pt x="572" y="11"/>
                </a:lnTo>
                <a:lnTo>
                  <a:pt x="584" y="6"/>
                </a:lnTo>
                <a:lnTo>
                  <a:pt x="596" y="0"/>
                </a:lnTo>
                <a:lnTo>
                  <a:pt x="602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8" name="Freeform 53"/>
          <p:cNvSpPr>
            <a:spLocks/>
          </p:cNvSpPr>
          <p:nvPr/>
        </p:nvSpPr>
        <p:spPr bwMode="auto">
          <a:xfrm>
            <a:off x="6621463" y="1257300"/>
            <a:ext cx="533400" cy="276225"/>
          </a:xfrm>
          <a:custGeom>
            <a:avLst/>
            <a:gdLst>
              <a:gd name="T0" fmla="*/ 528623 w 670"/>
              <a:gd name="T1" fmla="*/ 11113 h 348"/>
              <a:gd name="T2" fmla="*/ 519866 w 670"/>
              <a:gd name="T3" fmla="*/ 16669 h 348"/>
              <a:gd name="T4" fmla="*/ 507924 w 670"/>
              <a:gd name="T5" fmla="*/ 20638 h 348"/>
              <a:gd name="T6" fmla="*/ 497575 w 670"/>
              <a:gd name="T7" fmla="*/ 26988 h 348"/>
              <a:gd name="T8" fmla="*/ 480060 w 670"/>
              <a:gd name="T9" fmla="*/ 34925 h 348"/>
              <a:gd name="T10" fmla="*/ 456176 w 670"/>
              <a:gd name="T11" fmla="*/ 44450 h 348"/>
              <a:gd name="T12" fmla="*/ 433885 w 670"/>
              <a:gd name="T13" fmla="*/ 54769 h 348"/>
              <a:gd name="T14" fmla="*/ 411594 w 670"/>
              <a:gd name="T15" fmla="*/ 66675 h 348"/>
              <a:gd name="T16" fmla="*/ 388506 w 670"/>
              <a:gd name="T17" fmla="*/ 79375 h 348"/>
              <a:gd name="T18" fmla="*/ 366215 w 670"/>
              <a:gd name="T19" fmla="*/ 92075 h 348"/>
              <a:gd name="T20" fmla="*/ 344720 w 670"/>
              <a:gd name="T21" fmla="*/ 103981 h 348"/>
              <a:gd name="T22" fmla="*/ 321632 w 670"/>
              <a:gd name="T23" fmla="*/ 116681 h 348"/>
              <a:gd name="T24" fmla="*/ 296953 w 670"/>
              <a:gd name="T25" fmla="*/ 128588 h 348"/>
              <a:gd name="T26" fmla="*/ 268292 w 670"/>
              <a:gd name="T27" fmla="*/ 143669 h 348"/>
              <a:gd name="T28" fmla="*/ 241224 w 670"/>
              <a:gd name="T29" fmla="*/ 157956 h 348"/>
              <a:gd name="T30" fmla="*/ 214156 w 670"/>
              <a:gd name="T31" fmla="*/ 173831 h 348"/>
              <a:gd name="T32" fmla="*/ 187088 w 670"/>
              <a:gd name="T33" fmla="*/ 188913 h 348"/>
              <a:gd name="T34" fmla="*/ 159224 w 670"/>
              <a:gd name="T35" fmla="*/ 203994 h 348"/>
              <a:gd name="T36" fmla="*/ 130564 w 670"/>
              <a:gd name="T37" fmla="*/ 218281 h 348"/>
              <a:gd name="T38" fmla="*/ 102699 w 670"/>
              <a:gd name="T39" fmla="*/ 230981 h 348"/>
              <a:gd name="T40" fmla="*/ 77224 w 670"/>
              <a:gd name="T41" fmla="*/ 242888 h 348"/>
              <a:gd name="T42" fmla="*/ 56524 w 670"/>
              <a:gd name="T43" fmla="*/ 254794 h 348"/>
              <a:gd name="T44" fmla="*/ 35029 w 670"/>
              <a:gd name="T45" fmla="*/ 265113 h 348"/>
              <a:gd name="T46" fmla="*/ 13534 w 670"/>
              <a:gd name="T47" fmla="*/ 273050 h 348"/>
              <a:gd name="T48" fmla="*/ 0 w 670"/>
              <a:gd name="T49" fmla="*/ 275431 h 348"/>
              <a:gd name="T50" fmla="*/ 796 w 670"/>
              <a:gd name="T51" fmla="*/ 272256 h 348"/>
              <a:gd name="T52" fmla="*/ 12738 w 670"/>
              <a:gd name="T53" fmla="*/ 264319 h 348"/>
              <a:gd name="T54" fmla="*/ 36621 w 670"/>
              <a:gd name="T55" fmla="*/ 252413 h 348"/>
              <a:gd name="T56" fmla="*/ 60505 w 670"/>
              <a:gd name="T57" fmla="*/ 240506 h 348"/>
              <a:gd name="T58" fmla="*/ 84389 w 670"/>
              <a:gd name="T59" fmla="*/ 228600 h 348"/>
              <a:gd name="T60" fmla="*/ 108272 w 670"/>
              <a:gd name="T61" fmla="*/ 217488 h 348"/>
              <a:gd name="T62" fmla="*/ 131360 w 670"/>
              <a:gd name="T63" fmla="*/ 204788 h 348"/>
              <a:gd name="T64" fmla="*/ 154447 w 670"/>
              <a:gd name="T65" fmla="*/ 192881 h 348"/>
              <a:gd name="T66" fmla="*/ 178331 w 670"/>
              <a:gd name="T67" fmla="*/ 179388 h 348"/>
              <a:gd name="T68" fmla="*/ 195845 w 670"/>
              <a:gd name="T69" fmla="*/ 172244 h 348"/>
              <a:gd name="T70" fmla="*/ 206195 w 670"/>
              <a:gd name="T71" fmla="*/ 164306 h 348"/>
              <a:gd name="T72" fmla="*/ 230079 w 670"/>
              <a:gd name="T73" fmla="*/ 150813 h 348"/>
              <a:gd name="T74" fmla="*/ 269088 w 670"/>
              <a:gd name="T75" fmla="*/ 130969 h 348"/>
              <a:gd name="T76" fmla="*/ 308098 w 670"/>
              <a:gd name="T77" fmla="*/ 109538 h 348"/>
              <a:gd name="T78" fmla="*/ 346312 w 670"/>
              <a:gd name="T79" fmla="*/ 88900 h 348"/>
              <a:gd name="T80" fmla="*/ 386118 w 670"/>
              <a:gd name="T81" fmla="*/ 66675 h 348"/>
              <a:gd name="T82" fmla="*/ 424332 w 670"/>
              <a:gd name="T83" fmla="*/ 46831 h 348"/>
              <a:gd name="T84" fmla="*/ 464138 w 670"/>
              <a:gd name="T85" fmla="*/ 26194 h 348"/>
              <a:gd name="T86" fmla="*/ 503944 w 670"/>
              <a:gd name="T87" fmla="*/ 7938 h 348"/>
              <a:gd name="T88" fmla="*/ 527031 w 670"/>
              <a:gd name="T89" fmla="*/ 0 h 348"/>
              <a:gd name="T90" fmla="*/ 532604 w 670"/>
              <a:gd name="T91" fmla="*/ 3969 h 3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70" h="348">
                <a:moveTo>
                  <a:pt x="670" y="8"/>
                </a:moveTo>
                <a:lnTo>
                  <a:pt x="664" y="14"/>
                </a:lnTo>
                <a:lnTo>
                  <a:pt x="659" y="17"/>
                </a:lnTo>
                <a:lnTo>
                  <a:pt x="653" y="21"/>
                </a:lnTo>
                <a:lnTo>
                  <a:pt x="646" y="24"/>
                </a:lnTo>
                <a:lnTo>
                  <a:pt x="638" y="26"/>
                </a:lnTo>
                <a:lnTo>
                  <a:pt x="631" y="30"/>
                </a:lnTo>
                <a:lnTo>
                  <a:pt x="625" y="34"/>
                </a:lnTo>
                <a:lnTo>
                  <a:pt x="618" y="39"/>
                </a:lnTo>
                <a:lnTo>
                  <a:pt x="603" y="44"/>
                </a:lnTo>
                <a:lnTo>
                  <a:pt x="588" y="49"/>
                </a:lnTo>
                <a:lnTo>
                  <a:pt x="573" y="56"/>
                </a:lnTo>
                <a:lnTo>
                  <a:pt x="559" y="62"/>
                </a:lnTo>
                <a:lnTo>
                  <a:pt x="545" y="69"/>
                </a:lnTo>
                <a:lnTo>
                  <a:pt x="531" y="77"/>
                </a:lnTo>
                <a:lnTo>
                  <a:pt x="517" y="84"/>
                </a:lnTo>
                <a:lnTo>
                  <a:pt x="503" y="92"/>
                </a:lnTo>
                <a:lnTo>
                  <a:pt x="488" y="100"/>
                </a:lnTo>
                <a:lnTo>
                  <a:pt x="474" y="108"/>
                </a:lnTo>
                <a:lnTo>
                  <a:pt x="460" y="116"/>
                </a:lnTo>
                <a:lnTo>
                  <a:pt x="447" y="124"/>
                </a:lnTo>
                <a:lnTo>
                  <a:pt x="433" y="131"/>
                </a:lnTo>
                <a:lnTo>
                  <a:pt x="419" y="139"/>
                </a:lnTo>
                <a:lnTo>
                  <a:pt x="404" y="147"/>
                </a:lnTo>
                <a:lnTo>
                  <a:pt x="390" y="154"/>
                </a:lnTo>
                <a:lnTo>
                  <a:pt x="373" y="162"/>
                </a:lnTo>
                <a:lnTo>
                  <a:pt x="356" y="172"/>
                </a:lnTo>
                <a:lnTo>
                  <a:pt x="337" y="181"/>
                </a:lnTo>
                <a:lnTo>
                  <a:pt x="320" y="190"/>
                </a:lnTo>
                <a:lnTo>
                  <a:pt x="303" y="199"/>
                </a:lnTo>
                <a:lnTo>
                  <a:pt x="285" y="210"/>
                </a:lnTo>
                <a:lnTo>
                  <a:pt x="269" y="219"/>
                </a:lnTo>
                <a:lnTo>
                  <a:pt x="252" y="229"/>
                </a:lnTo>
                <a:lnTo>
                  <a:pt x="235" y="238"/>
                </a:lnTo>
                <a:lnTo>
                  <a:pt x="217" y="248"/>
                </a:lnTo>
                <a:lnTo>
                  <a:pt x="200" y="257"/>
                </a:lnTo>
                <a:lnTo>
                  <a:pt x="182" y="266"/>
                </a:lnTo>
                <a:lnTo>
                  <a:pt x="164" y="275"/>
                </a:lnTo>
                <a:lnTo>
                  <a:pt x="146" y="283"/>
                </a:lnTo>
                <a:lnTo>
                  <a:pt x="129" y="291"/>
                </a:lnTo>
                <a:lnTo>
                  <a:pt x="110" y="298"/>
                </a:lnTo>
                <a:lnTo>
                  <a:pt x="97" y="306"/>
                </a:lnTo>
                <a:lnTo>
                  <a:pt x="84" y="314"/>
                </a:lnTo>
                <a:lnTo>
                  <a:pt x="71" y="321"/>
                </a:lnTo>
                <a:lnTo>
                  <a:pt x="58" y="328"/>
                </a:lnTo>
                <a:lnTo>
                  <a:pt x="44" y="334"/>
                </a:lnTo>
                <a:lnTo>
                  <a:pt x="31" y="340"/>
                </a:lnTo>
                <a:lnTo>
                  <a:pt x="17" y="344"/>
                </a:lnTo>
                <a:lnTo>
                  <a:pt x="2" y="348"/>
                </a:lnTo>
                <a:lnTo>
                  <a:pt x="0" y="347"/>
                </a:lnTo>
                <a:lnTo>
                  <a:pt x="0" y="346"/>
                </a:lnTo>
                <a:lnTo>
                  <a:pt x="1" y="343"/>
                </a:lnTo>
                <a:lnTo>
                  <a:pt x="1" y="341"/>
                </a:lnTo>
                <a:lnTo>
                  <a:pt x="16" y="333"/>
                </a:lnTo>
                <a:lnTo>
                  <a:pt x="31" y="325"/>
                </a:lnTo>
                <a:lnTo>
                  <a:pt x="46" y="318"/>
                </a:lnTo>
                <a:lnTo>
                  <a:pt x="61" y="310"/>
                </a:lnTo>
                <a:lnTo>
                  <a:pt x="76" y="303"/>
                </a:lnTo>
                <a:lnTo>
                  <a:pt x="91" y="295"/>
                </a:lnTo>
                <a:lnTo>
                  <a:pt x="106" y="288"/>
                </a:lnTo>
                <a:lnTo>
                  <a:pt x="121" y="281"/>
                </a:lnTo>
                <a:lnTo>
                  <a:pt x="136" y="274"/>
                </a:lnTo>
                <a:lnTo>
                  <a:pt x="150" y="266"/>
                </a:lnTo>
                <a:lnTo>
                  <a:pt x="165" y="258"/>
                </a:lnTo>
                <a:lnTo>
                  <a:pt x="180" y="251"/>
                </a:lnTo>
                <a:lnTo>
                  <a:pt x="194" y="243"/>
                </a:lnTo>
                <a:lnTo>
                  <a:pt x="209" y="234"/>
                </a:lnTo>
                <a:lnTo>
                  <a:pt x="224" y="226"/>
                </a:lnTo>
                <a:lnTo>
                  <a:pt x="238" y="217"/>
                </a:lnTo>
                <a:lnTo>
                  <a:pt x="246" y="217"/>
                </a:lnTo>
                <a:lnTo>
                  <a:pt x="253" y="212"/>
                </a:lnTo>
                <a:lnTo>
                  <a:pt x="259" y="207"/>
                </a:lnTo>
                <a:lnTo>
                  <a:pt x="265" y="203"/>
                </a:lnTo>
                <a:lnTo>
                  <a:pt x="289" y="190"/>
                </a:lnTo>
                <a:lnTo>
                  <a:pt x="314" y="177"/>
                </a:lnTo>
                <a:lnTo>
                  <a:pt x="338" y="165"/>
                </a:lnTo>
                <a:lnTo>
                  <a:pt x="362" y="152"/>
                </a:lnTo>
                <a:lnTo>
                  <a:pt x="387" y="138"/>
                </a:lnTo>
                <a:lnTo>
                  <a:pt x="411" y="124"/>
                </a:lnTo>
                <a:lnTo>
                  <a:pt x="435" y="112"/>
                </a:lnTo>
                <a:lnTo>
                  <a:pt x="460" y="98"/>
                </a:lnTo>
                <a:lnTo>
                  <a:pt x="485" y="84"/>
                </a:lnTo>
                <a:lnTo>
                  <a:pt x="509" y="71"/>
                </a:lnTo>
                <a:lnTo>
                  <a:pt x="533" y="59"/>
                </a:lnTo>
                <a:lnTo>
                  <a:pt x="558" y="46"/>
                </a:lnTo>
                <a:lnTo>
                  <a:pt x="583" y="33"/>
                </a:lnTo>
                <a:lnTo>
                  <a:pt x="608" y="22"/>
                </a:lnTo>
                <a:lnTo>
                  <a:pt x="633" y="10"/>
                </a:lnTo>
                <a:lnTo>
                  <a:pt x="659" y="0"/>
                </a:lnTo>
                <a:lnTo>
                  <a:pt x="662" y="0"/>
                </a:lnTo>
                <a:lnTo>
                  <a:pt x="667" y="2"/>
                </a:lnTo>
                <a:lnTo>
                  <a:pt x="669" y="5"/>
                </a:lnTo>
                <a:lnTo>
                  <a:pt x="67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9" name="Freeform 54"/>
          <p:cNvSpPr>
            <a:spLocks/>
          </p:cNvSpPr>
          <p:nvPr/>
        </p:nvSpPr>
        <p:spPr bwMode="auto">
          <a:xfrm>
            <a:off x="6607175" y="1268413"/>
            <a:ext cx="165100" cy="101600"/>
          </a:xfrm>
          <a:custGeom>
            <a:avLst/>
            <a:gdLst>
              <a:gd name="T0" fmla="*/ 128762 w 209"/>
              <a:gd name="T1" fmla="*/ 48831 h 129"/>
              <a:gd name="T2" fmla="*/ 113753 w 209"/>
              <a:gd name="T3" fmla="*/ 55919 h 129"/>
              <a:gd name="T4" fmla="*/ 98744 w 209"/>
              <a:gd name="T5" fmla="*/ 63008 h 129"/>
              <a:gd name="T6" fmla="*/ 83735 w 209"/>
              <a:gd name="T7" fmla="*/ 69309 h 129"/>
              <a:gd name="T8" fmla="*/ 68726 w 209"/>
              <a:gd name="T9" fmla="*/ 74822 h 129"/>
              <a:gd name="T10" fmla="*/ 53717 w 209"/>
              <a:gd name="T11" fmla="*/ 81122 h 129"/>
              <a:gd name="T12" fmla="*/ 38708 w 209"/>
              <a:gd name="T13" fmla="*/ 87423 h 129"/>
              <a:gd name="T14" fmla="*/ 23699 w 209"/>
              <a:gd name="T15" fmla="*/ 93724 h 129"/>
              <a:gd name="T16" fmla="*/ 7900 w 209"/>
              <a:gd name="T17" fmla="*/ 101600 h 129"/>
              <a:gd name="T18" fmla="*/ 0 w 209"/>
              <a:gd name="T19" fmla="*/ 90574 h 129"/>
              <a:gd name="T20" fmla="*/ 11059 w 209"/>
              <a:gd name="T21" fmla="*/ 84273 h 129"/>
              <a:gd name="T22" fmla="*/ 21329 w 209"/>
              <a:gd name="T23" fmla="*/ 77972 h 129"/>
              <a:gd name="T24" fmla="*/ 33178 w 209"/>
              <a:gd name="T25" fmla="*/ 71671 h 129"/>
              <a:gd name="T26" fmla="*/ 43447 w 209"/>
              <a:gd name="T27" fmla="*/ 66158 h 129"/>
              <a:gd name="T28" fmla="*/ 55297 w 209"/>
              <a:gd name="T29" fmla="*/ 60645 h 129"/>
              <a:gd name="T30" fmla="*/ 66356 w 209"/>
              <a:gd name="T31" fmla="*/ 55132 h 129"/>
              <a:gd name="T32" fmla="*/ 78205 w 209"/>
              <a:gd name="T33" fmla="*/ 48831 h 129"/>
              <a:gd name="T34" fmla="*/ 89265 w 209"/>
              <a:gd name="T35" fmla="*/ 42530 h 129"/>
              <a:gd name="T36" fmla="*/ 95584 w 209"/>
              <a:gd name="T37" fmla="*/ 39380 h 129"/>
              <a:gd name="T38" fmla="*/ 101904 w 209"/>
              <a:gd name="T39" fmla="*/ 37017 h 129"/>
              <a:gd name="T40" fmla="*/ 107433 w 209"/>
              <a:gd name="T41" fmla="*/ 33079 h 129"/>
              <a:gd name="T42" fmla="*/ 113753 w 209"/>
              <a:gd name="T43" fmla="*/ 28353 h 129"/>
              <a:gd name="T44" fmla="*/ 120073 w 209"/>
              <a:gd name="T45" fmla="*/ 25203 h 129"/>
              <a:gd name="T46" fmla="*/ 126392 w 209"/>
              <a:gd name="T47" fmla="*/ 21265 h 129"/>
              <a:gd name="T48" fmla="*/ 133502 w 209"/>
              <a:gd name="T49" fmla="*/ 18902 h 129"/>
              <a:gd name="T50" fmla="*/ 140611 w 209"/>
              <a:gd name="T51" fmla="*/ 15752 h 129"/>
              <a:gd name="T52" fmla="*/ 165100 w 209"/>
              <a:gd name="T53" fmla="*/ 0 h 129"/>
              <a:gd name="T54" fmla="*/ 162730 w 209"/>
              <a:gd name="T55" fmla="*/ 6301 h 129"/>
              <a:gd name="T56" fmla="*/ 159570 w 209"/>
              <a:gd name="T57" fmla="*/ 12602 h 129"/>
              <a:gd name="T58" fmla="*/ 154831 w 209"/>
              <a:gd name="T59" fmla="*/ 18115 h 129"/>
              <a:gd name="T60" fmla="*/ 149301 w 209"/>
              <a:gd name="T61" fmla="*/ 24416 h 129"/>
              <a:gd name="T62" fmla="*/ 143771 w 209"/>
              <a:gd name="T63" fmla="*/ 30716 h 129"/>
              <a:gd name="T64" fmla="*/ 138242 w 209"/>
              <a:gd name="T65" fmla="*/ 36229 h 129"/>
              <a:gd name="T66" fmla="*/ 132712 w 209"/>
              <a:gd name="T67" fmla="*/ 42530 h 129"/>
              <a:gd name="T68" fmla="*/ 128762 w 209"/>
              <a:gd name="T69" fmla="*/ 48831 h 1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9" h="129">
                <a:moveTo>
                  <a:pt x="163" y="62"/>
                </a:moveTo>
                <a:lnTo>
                  <a:pt x="144" y="71"/>
                </a:lnTo>
                <a:lnTo>
                  <a:pt x="125" y="80"/>
                </a:lnTo>
                <a:lnTo>
                  <a:pt x="106" y="88"/>
                </a:lnTo>
                <a:lnTo>
                  <a:pt x="87" y="95"/>
                </a:lnTo>
                <a:lnTo>
                  <a:pt x="68" y="103"/>
                </a:lnTo>
                <a:lnTo>
                  <a:pt x="49" y="111"/>
                </a:lnTo>
                <a:lnTo>
                  <a:pt x="30" y="119"/>
                </a:lnTo>
                <a:lnTo>
                  <a:pt x="10" y="129"/>
                </a:lnTo>
                <a:lnTo>
                  <a:pt x="0" y="115"/>
                </a:lnTo>
                <a:lnTo>
                  <a:pt x="14" y="107"/>
                </a:lnTo>
                <a:lnTo>
                  <a:pt x="27" y="99"/>
                </a:lnTo>
                <a:lnTo>
                  <a:pt x="42" y="91"/>
                </a:lnTo>
                <a:lnTo>
                  <a:pt x="55" y="84"/>
                </a:lnTo>
                <a:lnTo>
                  <a:pt x="70" y="77"/>
                </a:lnTo>
                <a:lnTo>
                  <a:pt x="84" y="70"/>
                </a:lnTo>
                <a:lnTo>
                  <a:pt x="99" y="62"/>
                </a:lnTo>
                <a:lnTo>
                  <a:pt x="113" y="54"/>
                </a:lnTo>
                <a:lnTo>
                  <a:pt x="121" y="50"/>
                </a:lnTo>
                <a:lnTo>
                  <a:pt x="129" y="47"/>
                </a:lnTo>
                <a:lnTo>
                  <a:pt x="136" y="42"/>
                </a:lnTo>
                <a:lnTo>
                  <a:pt x="144" y="36"/>
                </a:lnTo>
                <a:lnTo>
                  <a:pt x="152" y="32"/>
                </a:lnTo>
                <a:lnTo>
                  <a:pt x="160" y="27"/>
                </a:lnTo>
                <a:lnTo>
                  <a:pt x="169" y="24"/>
                </a:lnTo>
                <a:lnTo>
                  <a:pt x="178" y="20"/>
                </a:lnTo>
                <a:lnTo>
                  <a:pt x="209" y="0"/>
                </a:lnTo>
                <a:lnTo>
                  <a:pt x="206" y="8"/>
                </a:lnTo>
                <a:lnTo>
                  <a:pt x="202" y="16"/>
                </a:lnTo>
                <a:lnTo>
                  <a:pt x="196" y="23"/>
                </a:lnTo>
                <a:lnTo>
                  <a:pt x="189" y="31"/>
                </a:lnTo>
                <a:lnTo>
                  <a:pt x="182" y="39"/>
                </a:lnTo>
                <a:lnTo>
                  <a:pt x="175" y="46"/>
                </a:lnTo>
                <a:lnTo>
                  <a:pt x="168" y="54"/>
                </a:lnTo>
                <a:lnTo>
                  <a:pt x="163" y="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0" name="Freeform 55"/>
          <p:cNvSpPr>
            <a:spLocks/>
          </p:cNvSpPr>
          <p:nvPr/>
        </p:nvSpPr>
        <p:spPr bwMode="auto">
          <a:xfrm>
            <a:off x="7056438" y="1277938"/>
            <a:ext cx="182562" cy="107950"/>
          </a:xfrm>
          <a:custGeom>
            <a:avLst/>
            <a:gdLst>
              <a:gd name="T0" fmla="*/ 182562 w 229"/>
              <a:gd name="T1" fmla="*/ 3969 h 136"/>
              <a:gd name="T2" fmla="*/ 182562 w 229"/>
              <a:gd name="T3" fmla="*/ 7938 h 136"/>
              <a:gd name="T4" fmla="*/ 170604 w 229"/>
              <a:gd name="T5" fmla="*/ 12700 h 136"/>
              <a:gd name="T6" fmla="*/ 158646 w 229"/>
              <a:gd name="T7" fmla="*/ 18256 h 136"/>
              <a:gd name="T8" fmla="*/ 147485 w 229"/>
              <a:gd name="T9" fmla="*/ 24606 h 136"/>
              <a:gd name="T10" fmla="*/ 136324 w 229"/>
              <a:gd name="T11" fmla="*/ 30956 h 136"/>
              <a:gd name="T12" fmla="*/ 125960 w 229"/>
              <a:gd name="T13" fmla="*/ 38100 h 136"/>
              <a:gd name="T14" fmla="*/ 114799 w 229"/>
              <a:gd name="T15" fmla="*/ 45244 h 136"/>
              <a:gd name="T16" fmla="*/ 103638 w 229"/>
              <a:gd name="T17" fmla="*/ 53181 h 136"/>
              <a:gd name="T18" fmla="*/ 92477 w 229"/>
              <a:gd name="T19" fmla="*/ 60325 h 136"/>
              <a:gd name="T20" fmla="*/ 82113 w 229"/>
              <a:gd name="T21" fmla="*/ 67469 h 136"/>
              <a:gd name="T22" fmla="*/ 71749 w 229"/>
              <a:gd name="T23" fmla="*/ 75406 h 136"/>
              <a:gd name="T24" fmla="*/ 60588 w 229"/>
              <a:gd name="T25" fmla="*/ 81756 h 136"/>
              <a:gd name="T26" fmla="*/ 49427 w 229"/>
              <a:gd name="T27" fmla="*/ 88106 h 136"/>
              <a:gd name="T28" fmla="*/ 37469 w 229"/>
              <a:gd name="T29" fmla="*/ 94456 h 136"/>
              <a:gd name="T30" fmla="*/ 26308 w 229"/>
              <a:gd name="T31" fmla="*/ 100013 h 136"/>
              <a:gd name="T32" fmla="*/ 13553 w 229"/>
              <a:gd name="T33" fmla="*/ 103981 h 136"/>
              <a:gd name="T34" fmla="*/ 1594 w 229"/>
              <a:gd name="T35" fmla="*/ 107950 h 136"/>
              <a:gd name="T36" fmla="*/ 0 w 229"/>
              <a:gd name="T37" fmla="*/ 102394 h 136"/>
              <a:gd name="T38" fmla="*/ 0 w 229"/>
              <a:gd name="T39" fmla="*/ 96838 h 136"/>
              <a:gd name="T40" fmla="*/ 2392 w 229"/>
              <a:gd name="T41" fmla="*/ 92075 h 136"/>
              <a:gd name="T42" fmla="*/ 7972 w 229"/>
              <a:gd name="T43" fmla="*/ 90488 h 136"/>
              <a:gd name="T44" fmla="*/ 23916 w 229"/>
              <a:gd name="T45" fmla="*/ 81756 h 136"/>
              <a:gd name="T46" fmla="*/ 39063 w 229"/>
              <a:gd name="T47" fmla="*/ 73025 h 136"/>
              <a:gd name="T48" fmla="*/ 55805 w 229"/>
              <a:gd name="T49" fmla="*/ 64294 h 136"/>
              <a:gd name="T50" fmla="*/ 71749 w 229"/>
              <a:gd name="T51" fmla="*/ 54769 h 136"/>
              <a:gd name="T52" fmla="*/ 86896 w 229"/>
              <a:gd name="T53" fmla="*/ 46038 h 136"/>
              <a:gd name="T54" fmla="*/ 102841 w 229"/>
              <a:gd name="T55" fmla="*/ 35719 h 136"/>
              <a:gd name="T56" fmla="*/ 117190 w 229"/>
              <a:gd name="T57" fmla="*/ 26988 h 136"/>
              <a:gd name="T58" fmla="*/ 133135 w 229"/>
              <a:gd name="T59" fmla="*/ 17463 h 136"/>
              <a:gd name="T60" fmla="*/ 140310 w 229"/>
              <a:gd name="T61" fmla="*/ 17463 h 136"/>
              <a:gd name="T62" fmla="*/ 146687 w 229"/>
              <a:gd name="T63" fmla="*/ 15081 h 136"/>
              <a:gd name="T64" fmla="*/ 153065 w 229"/>
              <a:gd name="T65" fmla="*/ 11113 h 136"/>
              <a:gd name="T66" fmla="*/ 159443 w 229"/>
              <a:gd name="T67" fmla="*/ 6350 h 136"/>
              <a:gd name="T68" fmla="*/ 165023 w 229"/>
              <a:gd name="T69" fmla="*/ 3175 h 136"/>
              <a:gd name="T70" fmla="*/ 170604 w 229"/>
              <a:gd name="T71" fmla="*/ 0 h 136"/>
              <a:gd name="T72" fmla="*/ 176184 w 229"/>
              <a:gd name="T73" fmla="*/ 0 h 136"/>
              <a:gd name="T74" fmla="*/ 182562 w 229"/>
              <a:gd name="T75" fmla="*/ 3969 h 1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29" h="136">
                <a:moveTo>
                  <a:pt x="229" y="5"/>
                </a:moveTo>
                <a:lnTo>
                  <a:pt x="229" y="10"/>
                </a:lnTo>
                <a:lnTo>
                  <a:pt x="214" y="16"/>
                </a:lnTo>
                <a:lnTo>
                  <a:pt x="199" y="23"/>
                </a:lnTo>
                <a:lnTo>
                  <a:pt x="185" y="31"/>
                </a:lnTo>
                <a:lnTo>
                  <a:pt x="171" y="39"/>
                </a:lnTo>
                <a:lnTo>
                  <a:pt x="158" y="48"/>
                </a:lnTo>
                <a:lnTo>
                  <a:pt x="144" y="57"/>
                </a:lnTo>
                <a:lnTo>
                  <a:pt x="130" y="67"/>
                </a:lnTo>
                <a:lnTo>
                  <a:pt x="116" y="76"/>
                </a:lnTo>
                <a:lnTo>
                  <a:pt x="103" y="85"/>
                </a:lnTo>
                <a:lnTo>
                  <a:pt x="90" y="95"/>
                </a:lnTo>
                <a:lnTo>
                  <a:pt x="76" y="103"/>
                </a:lnTo>
                <a:lnTo>
                  <a:pt x="62" y="111"/>
                </a:lnTo>
                <a:lnTo>
                  <a:pt x="47" y="119"/>
                </a:lnTo>
                <a:lnTo>
                  <a:pt x="33" y="126"/>
                </a:lnTo>
                <a:lnTo>
                  <a:pt x="17" y="131"/>
                </a:lnTo>
                <a:lnTo>
                  <a:pt x="2" y="136"/>
                </a:lnTo>
                <a:lnTo>
                  <a:pt x="0" y="129"/>
                </a:lnTo>
                <a:lnTo>
                  <a:pt x="0" y="122"/>
                </a:lnTo>
                <a:lnTo>
                  <a:pt x="3" y="116"/>
                </a:lnTo>
                <a:lnTo>
                  <a:pt x="10" y="114"/>
                </a:lnTo>
                <a:lnTo>
                  <a:pt x="30" y="103"/>
                </a:lnTo>
                <a:lnTo>
                  <a:pt x="49" y="92"/>
                </a:lnTo>
                <a:lnTo>
                  <a:pt x="70" y="81"/>
                </a:lnTo>
                <a:lnTo>
                  <a:pt x="90" y="69"/>
                </a:lnTo>
                <a:lnTo>
                  <a:pt x="109" y="58"/>
                </a:lnTo>
                <a:lnTo>
                  <a:pt x="129" y="45"/>
                </a:lnTo>
                <a:lnTo>
                  <a:pt x="147" y="34"/>
                </a:lnTo>
                <a:lnTo>
                  <a:pt x="167" y="22"/>
                </a:lnTo>
                <a:lnTo>
                  <a:pt x="176" y="22"/>
                </a:lnTo>
                <a:lnTo>
                  <a:pt x="184" y="19"/>
                </a:lnTo>
                <a:lnTo>
                  <a:pt x="192" y="14"/>
                </a:lnTo>
                <a:lnTo>
                  <a:pt x="200" y="8"/>
                </a:lnTo>
                <a:lnTo>
                  <a:pt x="207" y="4"/>
                </a:lnTo>
                <a:lnTo>
                  <a:pt x="214" y="0"/>
                </a:lnTo>
                <a:lnTo>
                  <a:pt x="221" y="0"/>
                </a:lnTo>
                <a:lnTo>
                  <a:pt x="229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1" name="Freeform 56"/>
          <p:cNvSpPr>
            <a:spLocks/>
          </p:cNvSpPr>
          <p:nvPr/>
        </p:nvSpPr>
        <p:spPr bwMode="auto">
          <a:xfrm>
            <a:off x="7300913" y="1285875"/>
            <a:ext cx="39687" cy="12700"/>
          </a:xfrm>
          <a:custGeom>
            <a:avLst/>
            <a:gdLst>
              <a:gd name="T0" fmla="*/ 39687 w 49"/>
              <a:gd name="T1" fmla="*/ 8965 h 17"/>
              <a:gd name="T2" fmla="*/ 34017 w 49"/>
              <a:gd name="T3" fmla="*/ 9712 h 17"/>
              <a:gd name="T4" fmla="*/ 29158 w 49"/>
              <a:gd name="T5" fmla="*/ 11206 h 17"/>
              <a:gd name="T6" fmla="*/ 24298 w 49"/>
              <a:gd name="T7" fmla="*/ 12700 h 17"/>
              <a:gd name="T8" fmla="*/ 18629 w 49"/>
              <a:gd name="T9" fmla="*/ 12700 h 17"/>
              <a:gd name="T10" fmla="*/ 12959 w 49"/>
              <a:gd name="T11" fmla="*/ 12700 h 17"/>
              <a:gd name="T12" fmla="*/ 8099 w 49"/>
              <a:gd name="T13" fmla="*/ 10459 h 17"/>
              <a:gd name="T14" fmla="*/ 3240 w 49"/>
              <a:gd name="T15" fmla="*/ 8965 h 17"/>
              <a:gd name="T16" fmla="*/ 0 w 49"/>
              <a:gd name="T17" fmla="*/ 5229 h 17"/>
              <a:gd name="T18" fmla="*/ 4050 w 49"/>
              <a:gd name="T19" fmla="*/ 3735 h 17"/>
              <a:gd name="T20" fmla="*/ 9719 w 49"/>
              <a:gd name="T21" fmla="*/ 2241 h 17"/>
              <a:gd name="T22" fmla="*/ 15389 w 49"/>
              <a:gd name="T23" fmla="*/ 0 h 17"/>
              <a:gd name="T24" fmla="*/ 21868 w 49"/>
              <a:gd name="T25" fmla="*/ 0 h 17"/>
              <a:gd name="T26" fmla="*/ 28348 w 49"/>
              <a:gd name="T27" fmla="*/ 0 h 17"/>
              <a:gd name="T28" fmla="*/ 33207 w 49"/>
              <a:gd name="T29" fmla="*/ 2241 h 17"/>
              <a:gd name="T30" fmla="*/ 37257 w 49"/>
              <a:gd name="T31" fmla="*/ 4482 h 17"/>
              <a:gd name="T32" fmla="*/ 39687 w 49"/>
              <a:gd name="T33" fmla="*/ 8965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9" h="17">
                <a:moveTo>
                  <a:pt x="49" y="12"/>
                </a:moveTo>
                <a:lnTo>
                  <a:pt x="42" y="13"/>
                </a:lnTo>
                <a:lnTo>
                  <a:pt x="36" y="15"/>
                </a:lnTo>
                <a:lnTo>
                  <a:pt x="30" y="17"/>
                </a:lnTo>
                <a:lnTo>
                  <a:pt x="23" y="17"/>
                </a:lnTo>
                <a:lnTo>
                  <a:pt x="16" y="17"/>
                </a:lnTo>
                <a:lnTo>
                  <a:pt x="10" y="14"/>
                </a:lnTo>
                <a:lnTo>
                  <a:pt x="4" y="12"/>
                </a:lnTo>
                <a:lnTo>
                  <a:pt x="0" y="7"/>
                </a:lnTo>
                <a:lnTo>
                  <a:pt x="5" y="5"/>
                </a:lnTo>
                <a:lnTo>
                  <a:pt x="12" y="3"/>
                </a:lnTo>
                <a:lnTo>
                  <a:pt x="19" y="0"/>
                </a:lnTo>
                <a:lnTo>
                  <a:pt x="27" y="0"/>
                </a:lnTo>
                <a:lnTo>
                  <a:pt x="35" y="0"/>
                </a:lnTo>
                <a:lnTo>
                  <a:pt x="41" y="3"/>
                </a:lnTo>
                <a:lnTo>
                  <a:pt x="46" y="6"/>
                </a:lnTo>
                <a:lnTo>
                  <a:pt x="49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2" name="Freeform 57"/>
          <p:cNvSpPr>
            <a:spLocks/>
          </p:cNvSpPr>
          <p:nvPr/>
        </p:nvSpPr>
        <p:spPr bwMode="auto">
          <a:xfrm>
            <a:off x="7069138" y="1304925"/>
            <a:ext cx="163512" cy="112713"/>
          </a:xfrm>
          <a:custGeom>
            <a:avLst/>
            <a:gdLst>
              <a:gd name="T0" fmla="*/ 163512 w 206"/>
              <a:gd name="T1" fmla="*/ 7246 h 140"/>
              <a:gd name="T2" fmla="*/ 155575 w 206"/>
              <a:gd name="T3" fmla="*/ 14492 h 140"/>
              <a:gd name="T4" fmla="*/ 146050 w 206"/>
              <a:gd name="T5" fmla="*/ 21738 h 140"/>
              <a:gd name="T6" fmla="*/ 137318 w 206"/>
              <a:gd name="T7" fmla="*/ 29788 h 140"/>
              <a:gd name="T8" fmla="*/ 127793 w 206"/>
              <a:gd name="T9" fmla="*/ 36229 h 140"/>
              <a:gd name="T10" fmla="*/ 119062 w 206"/>
              <a:gd name="T11" fmla="*/ 43475 h 140"/>
              <a:gd name="T12" fmla="*/ 108743 w 206"/>
              <a:gd name="T13" fmla="*/ 49916 h 140"/>
              <a:gd name="T14" fmla="*/ 100012 w 206"/>
              <a:gd name="T15" fmla="*/ 56357 h 140"/>
              <a:gd name="T16" fmla="*/ 89693 w 206"/>
              <a:gd name="T17" fmla="*/ 62797 h 140"/>
              <a:gd name="T18" fmla="*/ 80169 w 206"/>
              <a:gd name="T19" fmla="*/ 68433 h 140"/>
              <a:gd name="T20" fmla="*/ 70644 w 206"/>
              <a:gd name="T21" fmla="*/ 74874 h 140"/>
              <a:gd name="T22" fmla="*/ 60325 w 206"/>
              <a:gd name="T23" fmla="*/ 81314 h 140"/>
              <a:gd name="T24" fmla="*/ 50006 w 206"/>
              <a:gd name="T25" fmla="*/ 86950 h 140"/>
              <a:gd name="T26" fmla="*/ 41275 w 206"/>
              <a:gd name="T27" fmla="*/ 93391 h 140"/>
              <a:gd name="T28" fmla="*/ 30956 w 206"/>
              <a:gd name="T29" fmla="*/ 99832 h 140"/>
              <a:gd name="T30" fmla="*/ 20637 w 206"/>
              <a:gd name="T31" fmla="*/ 106272 h 140"/>
              <a:gd name="T32" fmla="*/ 11906 w 206"/>
              <a:gd name="T33" fmla="*/ 112713 h 140"/>
              <a:gd name="T34" fmla="*/ 7937 w 206"/>
              <a:gd name="T35" fmla="*/ 112713 h 140"/>
              <a:gd name="T36" fmla="*/ 5556 w 206"/>
              <a:gd name="T37" fmla="*/ 111908 h 140"/>
              <a:gd name="T38" fmla="*/ 2381 w 206"/>
              <a:gd name="T39" fmla="*/ 110298 h 140"/>
              <a:gd name="T40" fmla="*/ 794 w 206"/>
              <a:gd name="T41" fmla="*/ 108688 h 140"/>
              <a:gd name="T42" fmla="*/ 0 w 206"/>
              <a:gd name="T43" fmla="*/ 103052 h 140"/>
              <a:gd name="T44" fmla="*/ 2381 w 206"/>
              <a:gd name="T45" fmla="*/ 99832 h 140"/>
              <a:gd name="T46" fmla="*/ 6350 w 206"/>
              <a:gd name="T47" fmla="*/ 97416 h 140"/>
              <a:gd name="T48" fmla="*/ 8731 w 206"/>
              <a:gd name="T49" fmla="*/ 94196 h 140"/>
              <a:gd name="T50" fmla="*/ 19844 w 206"/>
              <a:gd name="T51" fmla="*/ 90170 h 140"/>
              <a:gd name="T52" fmla="*/ 30162 w 206"/>
              <a:gd name="T53" fmla="*/ 84535 h 140"/>
              <a:gd name="T54" fmla="*/ 40481 w 206"/>
              <a:gd name="T55" fmla="*/ 78094 h 140"/>
              <a:gd name="T56" fmla="*/ 50006 w 206"/>
              <a:gd name="T57" fmla="*/ 70043 h 140"/>
              <a:gd name="T58" fmla="*/ 60325 w 206"/>
              <a:gd name="T59" fmla="*/ 63602 h 140"/>
              <a:gd name="T60" fmla="*/ 70644 w 206"/>
              <a:gd name="T61" fmla="*/ 56357 h 140"/>
              <a:gd name="T62" fmla="*/ 80169 w 206"/>
              <a:gd name="T63" fmla="*/ 50721 h 140"/>
              <a:gd name="T64" fmla="*/ 90487 w 206"/>
              <a:gd name="T65" fmla="*/ 45085 h 140"/>
              <a:gd name="T66" fmla="*/ 97631 w 206"/>
              <a:gd name="T67" fmla="*/ 37839 h 140"/>
              <a:gd name="T68" fmla="*/ 106362 w 206"/>
              <a:gd name="T69" fmla="*/ 32204 h 140"/>
              <a:gd name="T70" fmla="*/ 115093 w 206"/>
              <a:gd name="T71" fmla="*/ 27373 h 140"/>
              <a:gd name="T72" fmla="*/ 123031 w 206"/>
              <a:gd name="T73" fmla="*/ 23348 h 140"/>
              <a:gd name="T74" fmla="*/ 132556 w 206"/>
              <a:gd name="T75" fmla="*/ 18517 h 140"/>
              <a:gd name="T76" fmla="*/ 140493 w 206"/>
              <a:gd name="T77" fmla="*/ 13687 h 140"/>
              <a:gd name="T78" fmla="*/ 149225 w 206"/>
              <a:gd name="T79" fmla="*/ 7246 h 140"/>
              <a:gd name="T80" fmla="*/ 155575 w 206"/>
              <a:gd name="T81" fmla="*/ 0 h 140"/>
              <a:gd name="T82" fmla="*/ 157956 w 206"/>
              <a:gd name="T83" fmla="*/ 805 h 140"/>
              <a:gd name="T84" fmla="*/ 161131 w 206"/>
              <a:gd name="T85" fmla="*/ 1610 h 140"/>
              <a:gd name="T86" fmla="*/ 161925 w 206"/>
              <a:gd name="T87" fmla="*/ 4831 h 140"/>
              <a:gd name="T88" fmla="*/ 163512 w 206"/>
              <a:gd name="T89" fmla="*/ 7246 h 14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06" h="140">
                <a:moveTo>
                  <a:pt x="206" y="9"/>
                </a:moveTo>
                <a:lnTo>
                  <a:pt x="196" y="18"/>
                </a:lnTo>
                <a:lnTo>
                  <a:pt x="184" y="27"/>
                </a:lnTo>
                <a:lnTo>
                  <a:pt x="173" y="37"/>
                </a:lnTo>
                <a:lnTo>
                  <a:pt x="161" y="45"/>
                </a:lnTo>
                <a:lnTo>
                  <a:pt x="150" y="54"/>
                </a:lnTo>
                <a:lnTo>
                  <a:pt x="137" y="62"/>
                </a:lnTo>
                <a:lnTo>
                  <a:pt x="126" y="70"/>
                </a:lnTo>
                <a:lnTo>
                  <a:pt x="113" y="78"/>
                </a:lnTo>
                <a:lnTo>
                  <a:pt x="101" y="85"/>
                </a:lnTo>
                <a:lnTo>
                  <a:pt x="89" y="93"/>
                </a:lnTo>
                <a:lnTo>
                  <a:pt x="76" y="101"/>
                </a:lnTo>
                <a:lnTo>
                  <a:pt x="63" y="108"/>
                </a:lnTo>
                <a:lnTo>
                  <a:pt x="52" y="116"/>
                </a:lnTo>
                <a:lnTo>
                  <a:pt x="39" y="124"/>
                </a:lnTo>
                <a:lnTo>
                  <a:pt x="26" y="132"/>
                </a:lnTo>
                <a:lnTo>
                  <a:pt x="15" y="140"/>
                </a:lnTo>
                <a:lnTo>
                  <a:pt x="10" y="140"/>
                </a:lnTo>
                <a:lnTo>
                  <a:pt x="7" y="139"/>
                </a:lnTo>
                <a:lnTo>
                  <a:pt x="3" y="137"/>
                </a:lnTo>
                <a:lnTo>
                  <a:pt x="1" y="135"/>
                </a:lnTo>
                <a:lnTo>
                  <a:pt x="0" y="128"/>
                </a:lnTo>
                <a:lnTo>
                  <a:pt x="3" y="124"/>
                </a:lnTo>
                <a:lnTo>
                  <a:pt x="8" y="121"/>
                </a:lnTo>
                <a:lnTo>
                  <a:pt x="11" y="117"/>
                </a:lnTo>
                <a:lnTo>
                  <a:pt x="25" y="112"/>
                </a:lnTo>
                <a:lnTo>
                  <a:pt x="38" y="105"/>
                </a:lnTo>
                <a:lnTo>
                  <a:pt x="51" y="97"/>
                </a:lnTo>
                <a:lnTo>
                  <a:pt x="63" y="87"/>
                </a:lnTo>
                <a:lnTo>
                  <a:pt x="76" y="79"/>
                </a:lnTo>
                <a:lnTo>
                  <a:pt x="89" y="70"/>
                </a:lnTo>
                <a:lnTo>
                  <a:pt x="101" y="63"/>
                </a:lnTo>
                <a:lnTo>
                  <a:pt x="114" y="56"/>
                </a:lnTo>
                <a:lnTo>
                  <a:pt x="123" y="47"/>
                </a:lnTo>
                <a:lnTo>
                  <a:pt x="134" y="40"/>
                </a:lnTo>
                <a:lnTo>
                  <a:pt x="145" y="34"/>
                </a:lnTo>
                <a:lnTo>
                  <a:pt x="155" y="29"/>
                </a:lnTo>
                <a:lnTo>
                  <a:pt x="167" y="23"/>
                </a:lnTo>
                <a:lnTo>
                  <a:pt x="177" y="17"/>
                </a:lnTo>
                <a:lnTo>
                  <a:pt x="188" y="9"/>
                </a:lnTo>
                <a:lnTo>
                  <a:pt x="196" y="0"/>
                </a:lnTo>
                <a:lnTo>
                  <a:pt x="199" y="1"/>
                </a:lnTo>
                <a:lnTo>
                  <a:pt x="203" y="2"/>
                </a:lnTo>
                <a:lnTo>
                  <a:pt x="204" y="6"/>
                </a:lnTo>
                <a:lnTo>
                  <a:pt x="206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3" name="Freeform 58"/>
          <p:cNvSpPr>
            <a:spLocks/>
          </p:cNvSpPr>
          <p:nvPr/>
        </p:nvSpPr>
        <p:spPr bwMode="auto">
          <a:xfrm>
            <a:off x="6015038" y="1316038"/>
            <a:ext cx="39687" cy="17462"/>
          </a:xfrm>
          <a:custGeom>
            <a:avLst/>
            <a:gdLst>
              <a:gd name="T0" fmla="*/ 39687 w 49"/>
              <a:gd name="T1" fmla="*/ 0 h 22"/>
              <a:gd name="T2" fmla="*/ 34827 w 49"/>
              <a:gd name="T3" fmla="*/ 2381 h 22"/>
              <a:gd name="T4" fmla="*/ 30778 w 49"/>
              <a:gd name="T5" fmla="*/ 5556 h 22"/>
              <a:gd name="T6" fmla="*/ 25918 w 49"/>
              <a:gd name="T7" fmla="*/ 7937 h 22"/>
              <a:gd name="T8" fmla="*/ 20248 w 49"/>
              <a:gd name="T9" fmla="*/ 9525 h 22"/>
              <a:gd name="T10" fmla="*/ 15389 w 49"/>
              <a:gd name="T11" fmla="*/ 11906 h 22"/>
              <a:gd name="T12" fmla="*/ 9719 w 49"/>
              <a:gd name="T13" fmla="*/ 13493 h 22"/>
              <a:gd name="T14" fmla="*/ 4860 w 49"/>
              <a:gd name="T15" fmla="*/ 15081 h 22"/>
              <a:gd name="T16" fmla="*/ 0 w 49"/>
              <a:gd name="T17" fmla="*/ 17462 h 22"/>
              <a:gd name="T18" fmla="*/ 3240 w 49"/>
              <a:gd name="T19" fmla="*/ 12700 h 22"/>
              <a:gd name="T20" fmla="*/ 7289 w 49"/>
              <a:gd name="T21" fmla="*/ 8731 h 22"/>
              <a:gd name="T22" fmla="*/ 12959 w 49"/>
              <a:gd name="T23" fmla="*/ 5556 h 22"/>
              <a:gd name="T24" fmla="*/ 17009 w 49"/>
              <a:gd name="T25" fmla="*/ 2381 h 22"/>
              <a:gd name="T26" fmla="*/ 22678 w 49"/>
              <a:gd name="T27" fmla="*/ 1587 h 22"/>
              <a:gd name="T28" fmla="*/ 28348 w 49"/>
              <a:gd name="T29" fmla="*/ 0 h 22"/>
              <a:gd name="T30" fmla="*/ 34017 w 49"/>
              <a:gd name="T31" fmla="*/ 0 h 22"/>
              <a:gd name="T32" fmla="*/ 39687 w 49"/>
              <a:gd name="T33" fmla="*/ 0 h 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9" h="22">
                <a:moveTo>
                  <a:pt x="49" y="0"/>
                </a:moveTo>
                <a:lnTo>
                  <a:pt x="43" y="3"/>
                </a:lnTo>
                <a:lnTo>
                  <a:pt x="38" y="7"/>
                </a:lnTo>
                <a:lnTo>
                  <a:pt x="32" y="10"/>
                </a:lnTo>
                <a:lnTo>
                  <a:pt x="25" y="12"/>
                </a:lnTo>
                <a:lnTo>
                  <a:pt x="19" y="15"/>
                </a:lnTo>
                <a:lnTo>
                  <a:pt x="12" y="17"/>
                </a:lnTo>
                <a:lnTo>
                  <a:pt x="6" y="19"/>
                </a:lnTo>
                <a:lnTo>
                  <a:pt x="0" y="22"/>
                </a:lnTo>
                <a:lnTo>
                  <a:pt x="4" y="16"/>
                </a:lnTo>
                <a:lnTo>
                  <a:pt x="9" y="11"/>
                </a:lnTo>
                <a:lnTo>
                  <a:pt x="16" y="7"/>
                </a:lnTo>
                <a:lnTo>
                  <a:pt x="21" y="3"/>
                </a:lnTo>
                <a:lnTo>
                  <a:pt x="28" y="2"/>
                </a:lnTo>
                <a:lnTo>
                  <a:pt x="35" y="0"/>
                </a:lnTo>
                <a:lnTo>
                  <a:pt x="42" y="0"/>
                </a:lnTo>
                <a:lnTo>
                  <a:pt x="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4" name="Freeform 59"/>
          <p:cNvSpPr>
            <a:spLocks/>
          </p:cNvSpPr>
          <p:nvPr/>
        </p:nvSpPr>
        <p:spPr bwMode="auto">
          <a:xfrm>
            <a:off x="7299325" y="1322388"/>
            <a:ext cx="47625" cy="15875"/>
          </a:xfrm>
          <a:custGeom>
            <a:avLst/>
            <a:gdLst>
              <a:gd name="T0" fmla="*/ 46844 w 61"/>
              <a:gd name="T1" fmla="*/ 7056 h 18"/>
              <a:gd name="T2" fmla="*/ 47625 w 61"/>
              <a:gd name="T3" fmla="*/ 9701 h 18"/>
              <a:gd name="T4" fmla="*/ 46844 w 61"/>
              <a:gd name="T5" fmla="*/ 13229 h 18"/>
              <a:gd name="T6" fmla="*/ 45283 w 61"/>
              <a:gd name="T7" fmla="*/ 14993 h 18"/>
              <a:gd name="T8" fmla="*/ 42160 w 61"/>
              <a:gd name="T9" fmla="*/ 15875 h 18"/>
              <a:gd name="T10" fmla="*/ 36695 w 61"/>
              <a:gd name="T11" fmla="*/ 14993 h 18"/>
              <a:gd name="T12" fmla="*/ 31230 w 61"/>
              <a:gd name="T13" fmla="*/ 14111 h 18"/>
              <a:gd name="T14" fmla="*/ 26545 w 61"/>
              <a:gd name="T15" fmla="*/ 14111 h 18"/>
              <a:gd name="T16" fmla="*/ 21080 w 61"/>
              <a:gd name="T17" fmla="*/ 14111 h 18"/>
              <a:gd name="T18" fmla="*/ 15615 w 61"/>
              <a:gd name="T19" fmla="*/ 14993 h 18"/>
              <a:gd name="T20" fmla="*/ 10150 w 61"/>
              <a:gd name="T21" fmla="*/ 15875 h 18"/>
              <a:gd name="T22" fmla="*/ 4684 w 61"/>
              <a:gd name="T23" fmla="*/ 15875 h 18"/>
              <a:gd name="T24" fmla="*/ 0 w 61"/>
              <a:gd name="T25" fmla="*/ 15875 h 18"/>
              <a:gd name="T26" fmla="*/ 781 w 61"/>
              <a:gd name="T27" fmla="*/ 7056 h 18"/>
              <a:gd name="T28" fmla="*/ 4684 w 61"/>
              <a:gd name="T29" fmla="*/ 882 h 18"/>
              <a:gd name="T30" fmla="*/ 10150 w 61"/>
              <a:gd name="T31" fmla="*/ 0 h 18"/>
              <a:gd name="T32" fmla="*/ 17176 w 61"/>
              <a:gd name="T33" fmla="*/ 0 h 18"/>
              <a:gd name="T34" fmla="*/ 24203 w 61"/>
              <a:gd name="T35" fmla="*/ 1764 h 18"/>
              <a:gd name="T36" fmla="*/ 31230 w 61"/>
              <a:gd name="T37" fmla="*/ 2646 h 18"/>
              <a:gd name="T38" fmla="*/ 39818 w 61"/>
              <a:gd name="T39" fmla="*/ 3528 h 18"/>
              <a:gd name="T40" fmla="*/ 46064 w 61"/>
              <a:gd name="T41" fmla="*/ 2646 h 18"/>
              <a:gd name="T42" fmla="*/ 46844 w 61"/>
              <a:gd name="T43" fmla="*/ 7056 h 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1" h="18">
                <a:moveTo>
                  <a:pt x="60" y="8"/>
                </a:moveTo>
                <a:lnTo>
                  <a:pt x="61" y="11"/>
                </a:lnTo>
                <a:lnTo>
                  <a:pt x="60" y="15"/>
                </a:lnTo>
                <a:lnTo>
                  <a:pt x="58" y="17"/>
                </a:lnTo>
                <a:lnTo>
                  <a:pt x="54" y="18"/>
                </a:lnTo>
                <a:lnTo>
                  <a:pt x="47" y="17"/>
                </a:lnTo>
                <a:lnTo>
                  <a:pt x="40" y="16"/>
                </a:lnTo>
                <a:lnTo>
                  <a:pt x="34" y="16"/>
                </a:lnTo>
                <a:lnTo>
                  <a:pt x="27" y="16"/>
                </a:lnTo>
                <a:lnTo>
                  <a:pt x="20" y="17"/>
                </a:lnTo>
                <a:lnTo>
                  <a:pt x="13" y="18"/>
                </a:lnTo>
                <a:lnTo>
                  <a:pt x="6" y="18"/>
                </a:lnTo>
                <a:lnTo>
                  <a:pt x="0" y="18"/>
                </a:lnTo>
                <a:lnTo>
                  <a:pt x="1" y="8"/>
                </a:lnTo>
                <a:lnTo>
                  <a:pt x="6" y="1"/>
                </a:lnTo>
                <a:lnTo>
                  <a:pt x="13" y="0"/>
                </a:lnTo>
                <a:lnTo>
                  <a:pt x="22" y="0"/>
                </a:lnTo>
                <a:lnTo>
                  <a:pt x="31" y="2"/>
                </a:lnTo>
                <a:lnTo>
                  <a:pt x="40" y="3"/>
                </a:lnTo>
                <a:lnTo>
                  <a:pt x="51" y="4"/>
                </a:lnTo>
                <a:lnTo>
                  <a:pt x="59" y="3"/>
                </a:lnTo>
                <a:lnTo>
                  <a:pt x="6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5" name="Freeform 60"/>
          <p:cNvSpPr>
            <a:spLocks/>
          </p:cNvSpPr>
          <p:nvPr/>
        </p:nvSpPr>
        <p:spPr bwMode="auto">
          <a:xfrm>
            <a:off x="5976938" y="1325563"/>
            <a:ext cx="93662" cy="61912"/>
          </a:xfrm>
          <a:custGeom>
            <a:avLst/>
            <a:gdLst>
              <a:gd name="T0" fmla="*/ 93662 w 119"/>
              <a:gd name="T1" fmla="*/ 13323 h 79"/>
              <a:gd name="T2" fmla="*/ 0 w 119"/>
              <a:gd name="T3" fmla="*/ 61912 h 79"/>
              <a:gd name="T4" fmla="*/ 787 w 119"/>
              <a:gd name="T5" fmla="*/ 54859 h 79"/>
              <a:gd name="T6" fmla="*/ 3935 w 119"/>
              <a:gd name="T7" fmla="*/ 48589 h 79"/>
              <a:gd name="T8" fmla="*/ 8658 w 119"/>
              <a:gd name="T9" fmla="*/ 42320 h 79"/>
              <a:gd name="T10" fmla="*/ 13380 w 119"/>
              <a:gd name="T11" fmla="*/ 36050 h 79"/>
              <a:gd name="T12" fmla="*/ 23612 w 119"/>
              <a:gd name="T13" fmla="*/ 31348 h 79"/>
              <a:gd name="T14" fmla="*/ 33057 w 119"/>
              <a:gd name="T15" fmla="*/ 27429 h 79"/>
              <a:gd name="T16" fmla="*/ 42502 w 119"/>
              <a:gd name="T17" fmla="*/ 22727 h 79"/>
              <a:gd name="T18" fmla="*/ 51947 w 119"/>
              <a:gd name="T19" fmla="*/ 18025 h 79"/>
              <a:gd name="T20" fmla="*/ 62179 w 119"/>
              <a:gd name="T21" fmla="*/ 13323 h 79"/>
              <a:gd name="T22" fmla="*/ 70837 w 119"/>
              <a:gd name="T23" fmla="*/ 8621 h 79"/>
              <a:gd name="T24" fmla="*/ 81069 w 119"/>
              <a:gd name="T25" fmla="*/ 4702 h 79"/>
              <a:gd name="T26" fmla="*/ 90514 w 119"/>
              <a:gd name="T27" fmla="*/ 0 h 79"/>
              <a:gd name="T28" fmla="*/ 93662 w 119"/>
              <a:gd name="T29" fmla="*/ 13323 h 7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9" h="79">
                <a:moveTo>
                  <a:pt x="119" y="17"/>
                </a:moveTo>
                <a:lnTo>
                  <a:pt x="0" y="79"/>
                </a:lnTo>
                <a:lnTo>
                  <a:pt x="1" y="70"/>
                </a:lnTo>
                <a:lnTo>
                  <a:pt x="5" y="62"/>
                </a:lnTo>
                <a:lnTo>
                  <a:pt x="11" y="54"/>
                </a:lnTo>
                <a:lnTo>
                  <a:pt x="17" y="46"/>
                </a:lnTo>
                <a:lnTo>
                  <a:pt x="30" y="40"/>
                </a:lnTo>
                <a:lnTo>
                  <a:pt x="42" y="35"/>
                </a:lnTo>
                <a:lnTo>
                  <a:pt x="54" y="29"/>
                </a:lnTo>
                <a:lnTo>
                  <a:pt x="66" y="23"/>
                </a:lnTo>
                <a:lnTo>
                  <a:pt x="79" y="17"/>
                </a:lnTo>
                <a:lnTo>
                  <a:pt x="90" y="11"/>
                </a:lnTo>
                <a:lnTo>
                  <a:pt x="103" y="6"/>
                </a:lnTo>
                <a:lnTo>
                  <a:pt x="115" y="0"/>
                </a:lnTo>
                <a:lnTo>
                  <a:pt x="119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6" name="Freeform 61"/>
          <p:cNvSpPr>
            <a:spLocks/>
          </p:cNvSpPr>
          <p:nvPr/>
        </p:nvSpPr>
        <p:spPr bwMode="auto">
          <a:xfrm>
            <a:off x="6634163" y="1347788"/>
            <a:ext cx="71437" cy="34925"/>
          </a:xfrm>
          <a:custGeom>
            <a:avLst/>
            <a:gdLst>
              <a:gd name="T0" fmla="*/ 71437 w 89"/>
              <a:gd name="T1" fmla="*/ 0 h 45"/>
              <a:gd name="T2" fmla="*/ 64213 w 89"/>
              <a:gd name="T3" fmla="*/ 6985 h 45"/>
              <a:gd name="T4" fmla="*/ 56186 w 89"/>
              <a:gd name="T5" fmla="*/ 13970 h 45"/>
              <a:gd name="T6" fmla="*/ 47357 w 89"/>
              <a:gd name="T7" fmla="*/ 20179 h 45"/>
              <a:gd name="T8" fmla="*/ 38528 w 89"/>
              <a:gd name="T9" fmla="*/ 25612 h 45"/>
              <a:gd name="T10" fmla="*/ 30501 w 89"/>
              <a:gd name="T11" fmla="*/ 30268 h 45"/>
              <a:gd name="T12" fmla="*/ 20067 w 89"/>
              <a:gd name="T13" fmla="*/ 34149 h 45"/>
              <a:gd name="T14" fmla="*/ 9632 w 89"/>
              <a:gd name="T15" fmla="*/ 34925 h 45"/>
              <a:gd name="T16" fmla="*/ 0 w 89"/>
              <a:gd name="T17" fmla="*/ 34149 h 45"/>
              <a:gd name="T18" fmla="*/ 0 w 89"/>
              <a:gd name="T19" fmla="*/ 30268 h 45"/>
              <a:gd name="T20" fmla="*/ 52976 w 89"/>
              <a:gd name="T21" fmla="*/ 2328 h 45"/>
              <a:gd name="T22" fmla="*/ 57792 w 89"/>
              <a:gd name="T23" fmla="*/ 4657 h 45"/>
              <a:gd name="T24" fmla="*/ 62608 w 89"/>
              <a:gd name="T25" fmla="*/ 2328 h 45"/>
              <a:gd name="T26" fmla="*/ 65818 w 89"/>
              <a:gd name="T27" fmla="*/ 776 h 45"/>
              <a:gd name="T28" fmla="*/ 71437 w 89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9" h="45">
                <a:moveTo>
                  <a:pt x="89" y="0"/>
                </a:moveTo>
                <a:lnTo>
                  <a:pt x="80" y="9"/>
                </a:lnTo>
                <a:lnTo>
                  <a:pt x="70" y="18"/>
                </a:lnTo>
                <a:lnTo>
                  <a:pt x="59" y="26"/>
                </a:lnTo>
                <a:lnTo>
                  <a:pt x="48" y="33"/>
                </a:lnTo>
                <a:lnTo>
                  <a:pt x="38" y="39"/>
                </a:lnTo>
                <a:lnTo>
                  <a:pt x="25" y="44"/>
                </a:lnTo>
                <a:lnTo>
                  <a:pt x="12" y="45"/>
                </a:lnTo>
                <a:lnTo>
                  <a:pt x="0" y="44"/>
                </a:lnTo>
                <a:lnTo>
                  <a:pt x="0" y="39"/>
                </a:lnTo>
                <a:lnTo>
                  <a:pt x="66" y="3"/>
                </a:lnTo>
                <a:lnTo>
                  <a:pt x="72" y="6"/>
                </a:lnTo>
                <a:lnTo>
                  <a:pt x="78" y="3"/>
                </a:lnTo>
                <a:lnTo>
                  <a:pt x="82" y="1"/>
                </a:lnTo>
                <a:lnTo>
                  <a:pt x="8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7" name="Freeform 62"/>
          <p:cNvSpPr>
            <a:spLocks/>
          </p:cNvSpPr>
          <p:nvPr/>
        </p:nvSpPr>
        <p:spPr bwMode="auto">
          <a:xfrm>
            <a:off x="5945188" y="1350963"/>
            <a:ext cx="142875" cy="82550"/>
          </a:xfrm>
          <a:custGeom>
            <a:avLst/>
            <a:gdLst>
              <a:gd name="T0" fmla="*/ 142875 w 181"/>
              <a:gd name="T1" fmla="*/ 15724 h 105"/>
              <a:gd name="T2" fmla="*/ 126298 w 181"/>
              <a:gd name="T3" fmla="*/ 23586 h 105"/>
              <a:gd name="T4" fmla="*/ 108932 w 181"/>
              <a:gd name="T5" fmla="*/ 30661 h 105"/>
              <a:gd name="T6" fmla="*/ 91566 w 181"/>
              <a:gd name="T7" fmla="*/ 38523 h 105"/>
              <a:gd name="T8" fmla="*/ 75779 w 181"/>
              <a:gd name="T9" fmla="*/ 46385 h 105"/>
              <a:gd name="T10" fmla="*/ 58413 w 181"/>
              <a:gd name="T11" fmla="*/ 54247 h 105"/>
              <a:gd name="T12" fmla="*/ 41836 w 181"/>
              <a:gd name="T13" fmla="*/ 62895 h 105"/>
              <a:gd name="T14" fmla="*/ 25260 w 181"/>
              <a:gd name="T15" fmla="*/ 71543 h 105"/>
              <a:gd name="T16" fmla="*/ 9472 w 181"/>
              <a:gd name="T17" fmla="*/ 81764 h 105"/>
              <a:gd name="T18" fmla="*/ 0 w 181"/>
              <a:gd name="T19" fmla="*/ 82550 h 105"/>
              <a:gd name="T20" fmla="*/ 5526 w 181"/>
              <a:gd name="T21" fmla="*/ 69185 h 105"/>
              <a:gd name="T22" fmla="*/ 12630 w 181"/>
              <a:gd name="T23" fmla="*/ 58178 h 105"/>
              <a:gd name="T24" fmla="*/ 22892 w 181"/>
              <a:gd name="T25" fmla="*/ 50316 h 105"/>
              <a:gd name="T26" fmla="*/ 34732 w 181"/>
              <a:gd name="T27" fmla="*/ 44813 h 105"/>
              <a:gd name="T28" fmla="*/ 46573 w 181"/>
              <a:gd name="T29" fmla="*/ 39310 h 105"/>
              <a:gd name="T30" fmla="*/ 59202 w 181"/>
              <a:gd name="T31" fmla="*/ 34592 h 105"/>
              <a:gd name="T32" fmla="*/ 71043 w 181"/>
              <a:gd name="T33" fmla="*/ 29089 h 105"/>
              <a:gd name="T34" fmla="*/ 82094 w 181"/>
              <a:gd name="T35" fmla="*/ 22013 h 105"/>
              <a:gd name="T36" fmla="*/ 88409 w 181"/>
              <a:gd name="T37" fmla="*/ 22800 h 105"/>
              <a:gd name="T38" fmla="*/ 93934 w 181"/>
              <a:gd name="T39" fmla="*/ 22013 h 105"/>
              <a:gd name="T40" fmla="*/ 99460 w 181"/>
              <a:gd name="T41" fmla="*/ 18869 h 105"/>
              <a:gd name="T42" fmla="*/ 103407 w 181"/>
              <a:gd name="T43" fmla="*/ 15724 h 105"/>
              <a:gd name="T44" fmla="*/ 108932 w 181"/>
              <a:gd name="T45" fmla="*/ 12579 h 105"/>
              <a:gd name="T46" fmla="*/ 114458 w 181"/>
              <a:gd name="T47" fmla="*/ 10220 h 105"/>
              <a:gd name="T48" fmla="*/ 119983 w 181"/>
              <a:gd name="T49" fmla="*/ 8648 h 105"/>
              <a:gd name="T50" fmla="*/ 126298 w 181"/>
              <a:gd name="T51" fmla="*/ 9434 h 105"/>
              <a:gd name="T52" fmla="*/ 131824 w 181"/>
              <a:gd name="T53" fmla="*/ 0 h 105"/>
              <a:gd name="T54" fmla="*/ 135771 w 181"/>
              <a:gd name="T55" fmla="*/ 3145 h 105"/>
              <a:gd name="T56" fmla="*/ 138139 w 181"/>
              <a:gd name="T57" fmla="*/ 7076 h 105"/>
              <a:gd name="T58" fmla="*/ 141296 w 181"/>
              <a:gd name="T59" fmla="*/ 11793 h 105"/>
              <a:gd name="T60" fmla="*/ 142875 w 181"/>
              <a:gd name="T61" fmla="*/ 15724 h 10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81" h="105">
                <a:moveTo>
                  <a:pt x="181" y="20"/>
                </a:moveTo>
                <a:lnTo>
                  <a:pt x="160" y="30"/>
                </a:lnTo>
                <a:lnTo>
                  <a:pt x="138" y="39"/>
                </a:lnTo>
                <a:lnTo>
                  <a:pt x="116" y="49"/>
                </a:lnTo>
                <a:lnTo>
                  <a:pt x="96" y="59"/>
                </a:lnTo>
                <a:lnTo>
                  <a:pt x="74" y="69"/>
                </a:lnTo>
                <a:lnTo>
                  <a:pt x="53" y="80"/>
                </a:lnTo>
                <a:lnTo>
                  <a:pt x="32" y="91"/>
                </a:lnTo>
                <a:lnTo>
                  <a:pt x="12" y="104"/>
                </a:lnTo>
                <a:lnTo>
                  <a:pt x="0" y="105"/>
                </a:lnTo>
                <a:lnTo>
                  <a:pt x="7" y="88"/>
                </a:lnTo>
                <a:lnTo>
                  <a:pt x="16" y="74"/>
                </a:lnTo>
                <a:lnTo>
                  <a:pt x="29" y="64"/>
                </a:lnTo>
                <a:lnTo>
                  <a:pt x="44" y="57"/>
                </a:lnTo>
                <a:lnTo>
                  <a:pt x="59" y="50"/>
                </a:lnTo>
                <a:lnTo>
                  <a:pt x="75" y="44"/>
                </a:lnTo>
                <a:lnTo>
                  <a:pt x="90" y="37"/>
                </a:lnTo>
                <a:lnTo>
                  <a:pt x="104" y="28"/>
                </a:lnTo>
                <a:lnTo>
                  <a:pt x="112" y="29"/>
                </a:lnTo>
                <a:lnTo>
                  <a:pt x="119" y="28"/>
                </a:lnTo>
                <a:lnTo>
                  <a:pt x="126" y="24"/>
                </a:lnTo>
                <a:lnTo>
                  <a:pt x="131" y="20"/>
                </a:lnTo>
                <a:lnTo>
                  <a:pt x="138" y="16"/>
                </a:lnTo>
                <a:lnTo>
                  <a:pt x="145" y="13"/>
                </a:lnTo>
                <a:lnTo>
                  <a:pt x="152" y="11"/>
                </a:lnTo>
                <a:lnTo>
                  <a:pt x="160" y="12"/>
                </a:lnTo>
                <a:lnTo>
                  <a:pt x="167" y="0"/>
                </a:lnTo>
                <a:lnTo>
                  <a:pt x="172" y="4"/>
                </a:lnTo>
                <a:lnTo>
                  <a:pt x="175" y="9"/>
                </a:lnTo>
                <a:lnTo>
                  <a:pt x="179" y="15"/>
                </a:lnTo>
                <a:lnTo>
                  <a:pt x="181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8" name="Freeform 63"/>
          <p:cNvSpPr>
            <a:spLocks/>
          </p:cNvSpPr>
          <p:nvPr/>
        </p:nvSpPr>
        <p:spPr bwMode="auto">
          <a:xfrm>
            <a:off x="6519863" y="1358900"/>
            <a:ext cx="58737" cy="33338"/>
          </a:xfrm>
          <a:custGeom>
            <a:avLst/>
            <a:gdLst>
              <a:gd name="T0" fmla="*/ 58737 w 74"/>
              <a:gd name="T1" fmla="*/ 4879 h 41"/>
              <a:gd name="T2" fmla="*/ 58737 w 74"/>
              <a:gd name="T3" fmla="*/ 8131 h 41"/>
              <a:gd name="T4" fmla="*/ 51593 w 74"/>
              <a:gd name="T5" fmla="*/ 11384 h 41"/>
              <a:gd name="T6" fmla="*/ 44450 w 74"/>
              <a:gd name="T7" fmla="*/ 14636 h 41"/>
              <a:gd name="T8" fmla="*/ 37306 w 74"/>
              <a:gd name="T9" fmla="*/ 17889 h 41"/>
              <a:gd name="T10" fmla="*/ 30162 w 74"/>
              <a:gd name="T11" fmla="*/ 20328 h 41"/>
              <a:gd name="T12" fmla="*/ 21431 w 74"/>
              <a:gd name="T13" fmla="*/ 24394 h 41"/>
              <a:gd name="T14" fmla="*/ 14287 w 74"/>
              <a:gd name="T15" fmla="*/ 26833 h 41"/>
              <a:gd name="T16" fmla="*/ 7144 w 74"/>
              <a:gd name="T17" fmla="*/ 30899 h 41"/>
              <a:gd name="T18" fmla="*/ 0 w 74"/>
              <a:gd name="T19" fmla="*/ 33338 h 41"/>
              <a:gd name="T20" fmla="*/ 3969 w 74"/>
              <a:gd name="T21" fmla="*/ 26020 h 41"/>
              <a:gd name="T22" fmla="*/ 10319 w 74"/>
              <a:gd name="T23" fmla="*/ 20328 h 41"/>
              <a:gd name="T24" fmla="*/ 16669 w 74"/>
              <a:gd name="T25" fmla="*/ 14636 h 41"/>
              <a:gd name="T26" fmla="*/ 24606 w 74"/>
              <a:gd name="T27" fmla="*/ 11384 h 41"/>
              <a:gd name="T28" fmla="*/ 31750 w 74"/>
              <a:gd name="T29" fmla="*/ 7318 h 41"/>
              <a:gd name="T30" fmla="*/ 39687 w 74"/>
              <a:gd name="T31" fmla="*/ 4879 h 41"/>
              <a:gd name="T32" fmla="*/ 46831 w 74"/>
              <a:gd name="T33" fmla="*/ 1626 h 41"/>
              <a:gd name="T34" fmla="*/ 55562 w 74"/>
              <a:gd name="T35" fmla="*/ 0 h 41"/>
              <a:gd name="T36" fmla="*/ 58737 w 74"/>
              <a:gd name="T37" fmla="*/ 4879 h 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74" h="41">
                <a:moveTo>
                  <a:pt x="74" y="6"/>
                </a:moveTo>
                <a:lnTo>
                  <a:pt x="74" y="10"/>
                </a:lnTo>
                <a:lnTo>
                  <a:pt x="65" y="14"/>
                </a:lnTo>
                <a:lnTo>
                  <a:pt x="56" y="18"/>
                </a:lnTo>
                <a:lnTo>
                  <a:pt x="47" y="22"/>
                </a:lnTo>
                <a:lnTo>
                  <a:pt x="38" y="25"/>
                </a:lnTo>
                <a:lnTo>
                  <a:pt x="27" y="30"/>
                </a:lnTo>
                <a:lnTo>
                  <a:pt x="18" y="33"/>
                </a:lnTo>
                <a:lnTo>
                  <a:pt x="9" y="38"/>
                </a:lnTo>
                <a:lnTo>
                  <a:pt x="0" y="41"/>
                </a:lnTo>
                <a:lnTo>
                  <a:pt x="5" y="32"/>
                </a:lnTo>
                <a:lnTo>
                  <a:pt x="13" y="25"/>
                </a:lnTo>
                <a:lnTo>
                  <a:pt x="21" y="18"/>
                </a:lnTo>
                <a:lnTo>
                  <a:pt x="31" y="14"/>
                </a:lnTo>
                <a:lnTo>
                  <a:pt x="40" y="9"/>
                </a:lnTo>
                <a:lnTo>
                  <a:pt x="50" y="6"/>
                </a:lnTo>
                <a:lnTo>
                  <a:pt x="59" y="2"/>
                </a:lnTo>
                <a:lnTo>
                  <a:pt x="70" y="0"/>
                </a:lnTo>
                <a:lnTo>
                  <a:pt x="7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9" name="Freeform 64"/>
          <p:cNvSpPr>
            <a:spLocks/>
          </p:cNvSpPr>
          <p:nvPr/>
        </p:nvSpPr>
        <p:spPr bwMode="auto">
          <a:xfrm>
            <a:off x="7292975" y="1358900"/>
            <a:ext cx="44450" cy="12700"/>
          </a:xfrm>
          <a:custGeom>
            <a:avLst/>
            <a:gdLst>
              <a:gd name="T0" fmla="*/ 44450 w 57"/>
              <a:gd name="T1" fmla="*/ 4763 h 16"/>
              <a:gd name="T2" fmla="*/ 41331 w 57"/>
              <a:gd name="T3" fmla="*/ 9525 h 16"/>
              <a:gd name="T4" fmla="*/ 36652 w 57"/>
              <a:gd name="T5" fmla="*/ 11906 h 16"/>
              <a:gd name="T6" fmla="*/ 32753 w 57"/>
              <a:gd name="T7" fmla="*/ 12700 h 16"/>
              <a:gd name="T8" fmla="*/ 25734 w 57"/>
              <a:gd name="T9" fmla="*/ 12700 h 16"/>
              <a:gd name="T10" fmla="*/ 18716 w 57"/>
              <a:gd name="T11" fmla="*/ 11906 h 16"/>
              <a:gd name="T12" fmla="*/ 12477 w 57"/>
              <a:gd name="T13" fmla="*/ 11113 h 16"/>
              <a:gd name="T14" fmla="*/ 5459 w 57"/>
              <a:gd name="T15" fmla="*/ 11113 h 16"/>
              <a:gd name="T16" fmla="*/ 0 w 57"/>
              <a:gd name="T17" fmla="*/ 12700 h 16"/>
              <a:gd name="T18" fmla="*/ 0 w 57"/>
              <a:gd name="T19" fmla="*/ 0 h 16"/>
              <a:gd name="T20" fmla="*/ 5459 w 57"/>
              <a:gd name="T21" fmla="*/ 0 h 16"/>
              <a:gd name="T22" fmla="*/ 11697 w 57"/>
              <a:gd name="T23" fmla="*/ 0 h 16"/>
              <a:gd name="T24" fmla="*/ 17156 w 57"/>
              <a:gd name="T25" fmla="*/ 0 h 16"/>
              <a:gd name="T26" fmla="*/ 22615 w 57"/>
              <a:gd name="T27" fmla="*/ 0 h 16"/>
              <a:gd name="T28" fmla="*/ 28074 w 57"/>
              <a:gd name="T29" fmla="*/ 794 h 16"/>
              <a:gd name="T30" fmla="*/ 33532 w 57"/>
              <a:gd name="T31" fmla="*/ 1588 h 16"/>
              <a:gd name="T32" fmla="*/ 38991 w 57"/>
              <a:gd name="T33" fmla="*/ 2381 h 16"/>
              <a:gd name="T34" fmla="*/ 44450 w 57"/>
              <a:gd name="T35" fmla="*/ 4763 h 1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7" h="16">
                <a:moveTo>
                  <a:pt x="57" y="6"/>
                </a:moveTo>
                <a:lnTo>
                  <a:pt x="53" y="12"/>
                </a:lnTo>
                <a:lnTo>
                  <a:pt x="47" y="15"/>
                </a:lnTo>
                <a:lnTo>
                  <a:pt x="42" y="16"/>
                </a:lnTo>
                <a:lnTo>
                  <a:pt x="33" y="16"/>
                </a:lnTo>
                <a:lnTo>
                  <a:pt x="24" y="15"/>
                </a:lnTo>
                <a:lnTo>
                  <a:pt x="16" y="14"/>
                </a:lnTo>
                <a:lnTo>
                  <a:pt x="7" y="14"/>
                </a:lnTo>
                <a:lnTo>
                  <a:pt x="0" y="16"/>
                </a:lnTo>
                <a:lnTo>
                  <a:pt x="0" y="0"/>
                </a:lnTo>
                <a:lnTo>
                  <a:pt x="7" y="0"/>
                </a:lnTo>
                <a:lnTo>
                  <a:pt x="15" y="0"/>
                </a:lnTo>
                <a:lnTo>
                  <a:pt x="22" y="0"/>
                </a:lnTo>
                <a:lnTo>
                  <a:pt x="29" y="0"/>
                </a:lnTo>
                <a:lnTo>
                  <a:pt x="36" y="1"/>
                </a:lnTo>
                <a:lnTo>
                  <a:pt x="43" y="2"/>
                </a:lnTo>
                <a:lnTo>
                  <a:pt x="50" y="3"/>
                </a:lnTo>
                <a:lnTo>
                  <a:pt x="57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0" name="Freeform 65"/>
          <p:cNvSpPr>
            <a:spLocks/>
          </p:cNvSpPr>
          <p:nvPr/>
        </p:nvSpPr>
        <p:spPr bwMode="auto">
          <a:xfrm>
            <a:off x="6316663" y="1362075"/>
            <a:ext cx="182562" cy="92075"/>
          </a:xfrm>
          <a:custGeom>
            <a:avLst/>
            <a:gdLst>
              <a:gd name="T0" fmla="*/ 182562 w 230"/>
              <a:gd name="T1" fmla="*/ 0 h 115"/>
              <a:gd name="T2" fmla="*/ 173831 w 230"/>
              <a:gd name="T3" fmla="*/ 20817 h 115"/>
              <a:gd name="T4" fmla="*/ 161131 w 230"/>
              <a:gd name="T5" fmla="*/ 35229 h 115"/>
              <a:gd name="T6" fmla="*/ 145256 w 230"/>
              <a:gd name="T7" fmla="*/ 47238 h 115"/>
              <a:gd name="T8" fmla="*/ 127000 w 230"/>
              <a:gd name="T9" fmla="*/ 56846 h 115"/>
              <a:gd name="T10" fmla="*/ 108743 w 230"/>
              <a:gd name="T11" fmla="*/ 64853 h 115"/>
              <a:gd name="T12" fmla="*/ 89694 w 230"/>
              <a:gd name="T13" fmla="*/ 72859 h 115"/>
              <a:gd name="T14" fmla="*/ 71437 w 230"/>
              <a:gd name="T15" fmla="*/ 81667 h 115"/>
              <a:gd name="T16" fmla="*/ 54769 w 230"/>
              <a:gd name="T17" fmla="*/ 92075 h 115"/>
              <a:gd name="T18" fmla="*/ 0 w 230"/>
              <a:gd name="T19" fmla="*/ 90474 h 115"/>
              <a:gd name="T20" fmla="*/ 63500 w 230"/>
              <a:gd name="T21" fmla="*/ 53644 h 115"/>
              <a:gd name="T22" fmla="*/ 73819 w 230"/>
              <a:gd name="T23" fmla="*/ 52843 h 115"/>
              <a:gd name="T24" fmla="*/ 84137 w 230"/>
              <a:gd name="T25" fmla="*/ 49640 h 115"/>
              <a:gd name="T26" fmla="*/ 93662 w 230"/>
              <a:gd name="T27" fmla="*/ 45637 h 115"/>
              <a:gd name="T28" fmla="*/ 103187 w 230"/>
              <a:gd name="T29" fmla="*/ 40033 h 115"/>
              <a:gd name="T30" fmla="*/ 111918 w 230"/>
              <a:gd name="T31" fmla="*/ 34428 h 115"/>
              <a:gd name="T32" fmla="*/ 121443 w 230"/>
              <a:gd name="T33" fmla="*/ 28023 h 115"/>
              <a:gd name="T34" fmla="*/ 130968 w 230"/>
              <a:gd name="T35" fmla="*/ 23219 h 115"/>
              <a:gd name="T36" fmla="*/ 140493 w 230"/>
              <a:gd name="T37" fmla="*/ 18415 h 115"/>
              <a:gd name="T38" fmla="*/ 145256 w 230"/>
              <a:gd name="T39" fmla="*/ 16814 h 115"/>
              <a:gd name="T40" fmla="*/ 150812 w 230"/>
              <a:gd name="T41" fmla="*/ 15212 h 115"/>
              <a:gd name="T42" fmla="*/ 156368 w 230"/>
              <a:gd name="T43" fmla="*/ 12810 h 115"/>
              <a:gd name="T44" fmla="*/ 161925 w 230"/>
              <a:gd name="T45" fmla="*/ 11209 h 115"/>
              <a:gd name="T46" fmla="*/ 167481 w 230"/>
              <a:gd name="T47" fmla="*/ 9608 h 115"/>
              <a:gd name="T48" fmla="*/ 172243 w 230"/>
              <a:gd name="T49" fmla="*/ 6405 h 115"/>
              <a:gd name="T50" fmla="*/ 177800 w 230"/>
              <a:gd name="T51" fmla="*/ 4003 h 115"/>
              <a:gd name="T52" fmla="*/ 182562 w 230"/>
              <a:gd name="T53" fmla="*/ 0 h 11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30" h="115">
                <a:moveTo>
                  <a:pt x="230" y="0"/>
                </a:moveTo>
                <a:lnTo>
                  <a:pt x="219" y="26"/>
                </a:lnTo>
                <a:lnTo>
                  <a:pt x="203" y="44"/>
                </a:lnTo>
                <a:lnTo>
                  <a:pt x="183" y="59"/>
                </a:lnTo>
                <a:lnTo>
                  <a:pt x="160" y="71"/>
                </a:lnTo>
                <a:lnTo>
                  <a:pt x="137" y="81"/>
                </a:lnTo>
                <a:lnTo>
                  <a:pt x="113" y="91"/>
                </a:lnTo>
                <a:lnTo>
                  <a:pt x="90" y="102"/>
                </a:lnTo>
                <a:lnTo>
                  <a:pt x="69" y="115"/>
                </a:lnTo>
                <a:lnTo>
                  <a:pt x="0" y="113"/>
                </a:lnTo>
                <a:lnTo>
                  <a:pt x="80" y="67"/>
                </a:lnTo>
                <a:lnTo>
                  <a:pt x="93" y="66"/>
                </a:lnTo>
                <a:lnTo>
                  <a:pt x="106" y="62"/>
                </a:lnTo>
                <a:lnTo>
                  <a:pt x="118" y="57"/>
                </a:lnTo>
                <a:lnTo>
                  <a:pt x="130" y="50"/>
                </a:lnTo>
                <a:lnTo>
                  <a:pt x="141" y="43"/>
                </a:lnTo>
                <a:lnTo>
                  <a:pt x="153" y="35"/>
                </a:lnTo>
                <a:lnTo>
                  <a:pt x="165" y="29"/>
                </a:lnTo>
                <a:lnTo>
                  <a:pt x="177" y="23"/>
                </a:lnTo>
                <a:lnTo>
                  <a:pt x="183" y="21"/>
                </a:lnTo>
                <a:lnTo>
                  <a:pt x="190" y="19"/>
                </a:lnTo>
                <a:lnTo>
                  <a:pt x="197" y="16"/>
                </a:lnTo>
                <a:lnTo>
                  <a:pt x="204" y="14"/>
                </a:lnTo>
                <a:lnTo>
                  <a:pt x="211" y="12"/>
                </a:lnTo>
                <a:lnTo>
                  <a:pt x="217" y="8"/>
                </a:lnTo>
                <a:lnTo>
                  <a:pt x="224" y="5"/>
                </a:lnTo>
                <a:lnTo>
                  <a:pt x="2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1" name="Freeform 66"/>
          <p:cNvSpPr>
            <a:spLocks/>
          </p:cNvSpPr>
          <p:nvPr/>
        </p:nvSpPr>
        <p:spPr bwMode="auto">
          <a:xfrm>
            <a:off x="7100888" y="1370013"/>
            <a:ext cx="84137" cy="63500"/>
          </a:xfrm>
          <a:custGeom>
            <a:avLst/>
            <a:gdLst>
              <a:gd name="T0" fmla="*/ 80130 w 105"/>
              <a:gd name="T1" fmla="*/ 14468 h 79"/>
              <a:gd name="T2" fmla="*/ 71316 w 105"/>
              <a:gd name="T3" fmla="*/ 21703 h 79"/>
              <a:gd name="T4" fmla="*/ 61700 w 105"/>
              <a:gd name="T5" fmla="*/ 28133 h 79"/>
              <a:gd name="T6" fmla="*/ 52886 w 105"/>
              <a:gd name="T7" fmla="*/ 34563 h 79"/>
              <a:gd name="T8" fmla="*/ 43270 w 105"/>
              <a:gd name="T9" fmla="*/ 40994 h 79"/>
              <a:gd name="T10" fmla="*/ 33655 w 105"/>
              <a:gd name="T11" fmla="*/ 46620 h 79"/>
              <a:gd name="T12" fmla="*/ 24039 w 105"/>
              <a:gd name="T13" fmla="*/ 52247 h 79"/>
              <a:gd name="T14" fmla="*/ 14423 w 105"/>
              <a:gd name="T15" fmla="*/ 57873 h 79"/>
              <a:gd name="T16" fmla="*/ 4007 w 105"/>
              <a:gd name="T17" fmla="*/ 63500 h 79"/>
              <a:gd name="T18" fmla="*/ 2404 w 105"/>
              <a:gd name="T19" fmla="*/ 61089 h 79"/>
              <a:gd name="T20" fmla="*/ 801 w 105"/>
              <a:gd name="T21" fmla="*/ 57873 h 79"/>
              <a:gd name="T22" fmla="*/ 0 w 105"/>
              <a:gd name="T23" fmla="*/ 54658 h 79"/>
              <a:gd name="T24" fmla="*/ 0 w 105"/>
              <a:gd name="T25" fmla="*/ 50639 h 79"/>
              <a:gd name="T26" fmla="*/ 10417 w 105"/>
              <a:gd name="T27" fmla="*/ 44209 h 79"/>
              <a:gd name="T28" fmla="*/ 20834 w 105"/>
              <a:gd name="T29" fmla="*/ 36975 h 79"/>
              <a:gd name="T30" fmla="*/ 30450 w 105"/>
              <a:gd name="T31" fmla="*/ 30544 h 79"/>
              <a:gd name="T32" fmla="*/ 40065 w 105"/>
              <a:gd name="T33" fmla="*/ 22506 h 79"/>
              <a:gd name="T34" fmla="*/ 49681 w 105"/>
              <a:gd name="T35" fmla="*/ 16076 h 79"/>
              <a:gd name="T36" fmla="*/ 60098 w 105"/>
              <a:gd name="T37" fmla="*/ 9646 h 79"/>
              <a:gd name="T38" fmla="*/ 70515 w 105"/>
              <a:gd name="T39" fmla="*/ 4019 h 79"/>
              <a:gd name="T40" fmla="*/ 80130 w 105"/>
              <a:gd name="T41" fmla="*/ 0 h 79"/>
              <a:gd name="T42" fmla="*/ 83336 w 105"/>
              <a:gd name="T43" fmla="*/ 3215 h 79"/>
              <a:gd name="T44" fmla="*/ 84137 w 105"/>
              <a:gd name="T45" fmla="*/ 7234 h 79"/>
              <a:gd name="T46" fmla="*/ 83336 w 105"/>
              <a:gd name="T47" fmla="*/ 10449 h 79"/>
              <a:gd name="T48" fmla="*/ 80130 w 105"/>
              <a:gd name="T49" fmla="*/ 14468 h 7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5" h="79">
                <a:moveTo>
                  <a:pt x="100" y="18"/>
                </a:moveTo>
                <a:lnTo>
                  <a:pt x="89" y="27"/>
                </a:lnTo>
                <a:lnTo>
                  <a:pt x="77" y="35"/>
                </a:lnTo>
                <a:lnTo>
                  <a:pt x="66" y="43"/>
                </a:lnTo>
                <a:lnTo>
                  <a:pt x="54" y="51"/>
                </a:lnTo>
                <a:lnTo>
                  <a:pt x="42" y="58"/>
                </a:lnTo>
                <a:lnTo>
                  <a:pt x="30" y="65"/>
                </a:lnTo>
                <a:lnTo>
                  <a:pt x="18" y="72"/>
                </a:lnTo>
                <a:lnTo>
                  <a:pt x="5" y="79"/>
                </a:lnTo>
                <a:lnTo>
                  <a:pt x="3" y="76"/>
                </a:lnTo>
                <a:lnTo>
                  <a:pt x="1" y="72"/>
                </a:lnTo>
                <a:lnTo>
                  <a:pt x="0" y="68"/>
                </a:lnTo>
                <a:lnTo>
                  <a:pt x="0" y="63"/>
                </a:lnTo>
                <a:lnTo>
                  <a:pt x="13" y="55"/>
                </a:lnTo>
                <a:lnTo>
                  <a:pt x="26" y="46"/>
                </a:lnTo>
                <a:lnTo>
                  <a:pt x="38" y="38"/>
                </a:lnTo>
                <a:lnTo>
                  <a:pt x="50" y="28"/>
                </a:lnTo>
                <a:lnTo>
                  <a:pt x="62" y="20"/>
                </a:lnTo>
                <a:lnTo>
                  <a:pt x="75" y="12"/>
                </a:lnTo>
                <a:lnTo>
                  <a:pt x="88" y="5"/>
                </a:lnTo>
                <a:lnTo>
                  <a:pt x="100" y="0"/>
                </a:lnTo>
                <a:lnTo>
                  <a:pt x="104" y="4"/>
                </a:lnTo>
                <a:lnTo>
                  <a:pt x="105" y="9"/>
                </a:lnTo>
                <a:lnTo>
                  <a:pt x="104" y="13"/>
                </a:lnTo>
                <a:lnTo>
                  <a:pt x="100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2" name="Freeform 67"/>
          <p:cNvSpPr>
            <a:spLocks/>
          </p:cNvSpPr>
          <p:nvPr/>
        </p:nvSpPr>
        <p:spPr bwMode="auto">
          <a:xfrm>
            <a:off x="6791325" y="1377950"/>
            <a:ext cx="196850" cy="112713"/>
          </a:xfrm>
          <a:custGeom>
            <a:avLst/>
            <a:gdLst>
              <a:gd name="T0" fmla="*/ 196850 w 249"/>
              <a:gd name="T1" fmla="*/ 1599 h 141"/>
              <a:gd name="T2" fmla="*/ 181829 w 249"/>
              <a:gd name="T3" fmla="*/ 12790 h 141"/>
              <a:gd name="T4" fmla="*/ 166809 w 249"/>
              <a:gd name="T5" fmla="*/ 22383 h 141"/>
              <a:gd name="T6" fmla="*/ 150207 w 249"/>
              <a:gd name="T7" fmla="*/ 31176 h 141"/>
              <a:gd name="T8" fmla="*/ 134396 w 249"/>
              <a:gd name="T9" fmla="*/ 40769 h 141"/>
              <a:gd name="T10" fmla="*/ 117794 w 249"/>
              <a:gd name="T11" fmla="*/ 48762 h 141"/>
              <a:gd name="T12" fmla="*/ 101983 w 249"/>
              <a:gd name="T13" fmla="*/ 58355 h 141"/>
              <a:gd name="T14" fmla="*/ 86171 w 249"/>
              <a:gd name="T15" fmla="*/ 67948 h 141"/>
              <a:gd name="T16" fmla="*/ 71151 w 249"/>
              <a:gd name="T17" fmla="*/ 79139 h 141"/>
              <a:gd name="T18" fmla="*/ 63245 w 249"/>
              <a:gd name="T19" fmla="*/ 82336 h 141"/>
              <a:gd name="T20" fmla="*/ 55339 w 249"/>
              <a:gd name="T21" fmla="*/ 84735 h 141"/>
              <a:gd name="T22" fmla="*/ 48224 w 249"/>
              <a:gd name="T23" fmla="*/ 88732 h 141"/>
              <a:gd name="T24" fmla="*/ 41109 w 249"/>
              <a:gd name="T25" fmla="*/ 92728 h 141"/>
              <a:gd name="T26" fmla="*/ 33994 w 249"/>
              <a:gd name="T27" fmla="*/ 96725 h 141"/>
              <a:gd name="T28" fmla="*/ 26879 w 249"/>
              <a:gd name="T29" fmla="*/ 102321 h 141"/>
              <a:gd name="T30" fmla="*/ 20555 w 249"/>
              <a:gd name="T31" fmla="*/ 107117 h 141"/>
              <a:gd name="T32" fmla="*/ 13440 w 249"/>
              <a:gd name="T33" fmla="*/ 112713 h 141"/>
              <a:gd name="T34" fmla="*/ 8696 w 249"/>
              <a:gd name="T35" fmla="*/ 109515 h 141"/>
              <a:gd name="T36" fmla="*/ 3162 w 249"/>
              <a:gd name="T37" fmla="*/ 108716 h 141"/>
              <a:gd name="T38" fmla="*/ 0 w 249"/>
              <a:gd name="T39" fmla="*/ 107117 h 141"/>
              <a:gd name="T40" fmla="*/ 0 w 249"/>
              <a:gd name="T41" fmla="*/ 102321 h 141"/>
              <a:gd name="T42" fmla="*/ 11068 w 249"/>
              <a:gd name="T43" fmla="*/ 95926 h 141"/>
              <a:gd name="T44" fmla="*/ 21345 w 249"/>
              <a:gd name="T45" fmla="*/ 89531 h 141"/>
              <a:gd name="T46" fmla="*/ 31622 w 249"/>
              <a:gd name="T47" fmla="*/ 83935 h 141"/>
              <a:gd name="T48" fmla="*/ 42690 w 249"/>
              <a:gd name="T49" fmla="*/ 77540 h 141"/>
              <a:gd name="T50" fmla="*/ 53758 w 249"/>
              <a:gd name="T51" fmla="*/ 71944 h 141"/>
              <a:gd name="T52" fmla="*/ 64036 w 249"/>
              <a:gd name="T53" fmla="*/ 65549 h 141"/>
              <a:gd name="T54" fmla="*/ 74313 w 249"/>
              <a:gd name="T55" fmla="*/ 59954 h 141"/>
              <a:gd name="T56" fmla="*/ 85381 w 249"/>
              <a:gd name="T57" fmla="*/ 53559 h 141"/>
              <a:gd name="T58" fmla="*/ 96449 w 249"/>
              <a:gd name="T59" fmla="*/ 47963 h 141"/>
              <a:gd name="T60" fmla="*/ 105935 w 249"/>
              <a:gd name="T61" fmla="*/ 41568 h 141"/>
              <a:gd name="T62" fmla="*/ 117003 w 249"/>
              <a:gd name="T63" fmla="*/ 35972 h 141"/>
              <a:gd name="T64" fmla="*/ 127281 w 249"/>
              <a:gd name="T65" fmla="*/ 29577 h 141"/>
              <a:gd name="T66" fmla="*/ 138348 w 249"/>
              <a:gd name="T67" fmla="*/ 23182 h 141"/>
              <a:gd name="T68" fmla="*/ 149416 w 249"/>
              <a:gd name="T69" fmla="*/ 16787 h 141"/>
              <a:gd name="T70" fmla="*/ 158903 w 249"/>
              <a:gd name="T71" fmla="*/ 10392 h 141"/>
              <a:gd name="T72" fmla="*/ 169971 w 249"/>
              <a:gd name="T73" fmla="*/ 3997 h 141"/>
              <a:gd name="T74" fmla="*/ 176295 w 249"/>
              <a:gd name="T75" fmla="*/ 2398 h 141"/>
              <a:gd name="T76" fmla="*/ 182620 w 249"/>
              <a:gd name="T77" fmla="*/ 799 h 141"/>
              <a:gd name="T78" fmla="*/ 188944 w 249"/>
              <a:gd name="T79" fmla="*/ 0 h 141"/>
              <a:gd name="T80" fmla="*/ 196850 w 249"/>
              <a:gd name="T81" fmla="*/ 1599 h 14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49" h="141">
                <a:moveTo>
                  <a:pt x="249" y="2"/>
                </a:moveTo>
                <a:lnTo>
                  <a:pt x="230" y="16"/>
                </a:lnTo>
                <a:lnTo>
                  <a:pt x="211" y="28"/>
                </a:lnTo>
                <a:lnTo>
                  <a:pt x="190" y="39"/>
                </a:lnTo>
                <a:lnTo>
                  <a:pt x="170" y="51"/>
                </a:lnTo>
                <a:lnTo>
                  <a:pt x="149" y="61"/>
                </a:lnTo>
                <a:lnTo>
                  <a:pt x="129" y="73"/>
                </a:lnTo>
                <a:lnTo>
                  <a:pt x="109" y="85"/>
                </a:lnTo>
                <a:lnTo>
                  <a:pt x="90" y="99"/>
                </a:lnTo>
                <a:lnTo>
                  <a:pt x="80" y="103"/>
                </a:lnTo>
                <a:lnTo>
                  <a:pt x="70" y="106"/>
                </a:lnTo>
                <a:lnTo>
                  <a:pt x="61" y="111"/>
                </a:lnTo>
                <a:lnTo>
                  <a:pt x="52" y="116"/>
                </a:lnTo>
                <a:lnTo>
                  <a:pt x="43" y="121"/>
                </a:lnTo>
                <a:lnTo>
                  <a:pt x="34" y="128"/>
                </a:lnTo>
                <a:lnTo>
                  <a:pt x="26" y="134"/>
                </a:lnTo>
                <a:lnTo>
                  <a:pt x="17" y="141"/>
                </a:lnTo>
                <a:lnTo>
                  <a:pt x="11" y="137"/>
                </a:lnTo>
                <a:lnTo>
                  <a:pt x="4" y="136"/>
                </a:lnTo>
                <a:lnTo>
                  <a:pt x="0" y="134"/>
                </a:lnTo>
                <a:lnTo>
                  <a:pt x="0" y="128"/>
                </a:lnTo>
                <a:lnTo>
                  <a:pt x="14" y="120"/>
                </a:lnTo>
                <a:lnTo>
                  <a:pt x="27" y="112"/>
                </a:lnTo>
                <a:lnTo>
                  <a:pt x="40" y="105"/>
                </a:lnTo>
                <a:lnTo>
                  <a:pt x="54" y="97"/>
                </a:lnTo>
                <a:lnTo>
                  <a:pt x="68" y="90"/>
                </a:lnTo>
                <a:lnTo>
                  <a:pt x="81" y="82"/>
                </a:lnTo>
                <a:lnTo>
                  <a:pt x="94" y="75"/>
                </a:lnTo>
                <a:lnTo>
                  <a:pt x="108" y="67"/>
                </a:lnTo>
                <a:lnTo>
                  <a:pt x="122" y="60"/>
                </a:lnTo>
                <a:lnTo>
                  <a:pt x="134" y="52"/>
                </a:lnTo>
                <a:lnTo>
                  <a:pt x="148" y="45"/>
                </a:lnTo>
                <a:lnTo>
                  <a:pt x="161" y="37"/>
                </a:lnTo>
                <a:lnTo>
                  <a:pt x="175" y="29"/>
                </a:lnTo>
                <a:lnTo>
                  <a:pt x="189" y="21"/>
                </a:lnTo>
                <a:lnTo>
                  <a:pt x="201" y="13"/>
                </a:lnTo>
                <a:lnTo>
                  <a:pt x="215" y="5"/>
                </a:lnTo>
                <a:lnTo>
                  <a:pt x="223" y="3"/>
                </a:lnTo>
                <a:lnTo>
                  <a:pt x="231" y="1"/>
                </a:lnTo>
                <a:lnTo>
                  <a:pt x="239" y="0"/>
                </a:lnTo>
                <a:lnTo>
                  <a:pt x="249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3" name="Freeform 68"/>
          <p:cNvSpPr>
            <a:spLocks/>
          </p:cNvSpPr>
          <p:nvPr/>
        </p:nvSpPr>
        <p:spPr bwMode="auto">
          <a:xfrm>
            <a:off x="6464300" y="1389063"/>
            <a:ext cx="131763" cy="68262"/>
          </a:xfrm>
          <a:custGeom>
            <a:avLst/>
            <a:gdLst>
              <a:gd name="T0" fmla="*/ 131763 w 166"/>
              <a:gd name="T1" fmla="*/ 7144 h 86"/>
              <a:gd name="T2" fmla="*/ 126207 w 166"/>
              <a:gd name="T3" fmla="*/ 10319 h 86"/>
              <a:gd name="T4" fmla="*/ 119857 w 166"/>
              <a:gd name="T5" fmla="*/ 12700 h 86"/>
              <a:gd name="T6" fmla="*/ 113507 w 166"/>
              <a:gd name="T7" fmla="*/ 14287 h 86"/>
              <a:gd name="T8" fmla="*/ 107157 w 166"/>
              <a:gd name="T9" fmla="*/ 15081 h 86"/>
              <a:gd name="T10" fmla="*/ 95250 w 166"/>
              <a:gd name="T11" fmla="*/ 23812 h 86"/>
              <a:gd name="T12" fmla="*/ 82550 w 166"/>
              <a:gd name="T13" fmla="*/ 30956 h 86"/>
              <a:gd name="T14" fmla="*/ 69850 w 166"/>
              <a:gd name="T15" fmla="*/ 37306 h 86"/>
              <a:gd name="T16" fmla="*/ 56356 w 166"/>
              <a:gd name="T17" fmla="*/ 43656 h 86"/>
              <a:gd name="T18" fmla="*/ 42863 w 166"/>
              <a:gd name="T19" fmla="*/ 49212 h 86"/>
              <a:gd name="T20" fmla="*/ 29369 w 166"/>
              <a:gd name="T21" fmla="*/ 55562 h 86"/>
              <a:gd name="T22" fmla="*/ 15875 w 166"/>
              <a:gd name="T23" fmla="*/ 61912 h 86"/>
              <a:gd name="T24" fmla="*/ 3175 w 166"/>
              <a:gd name="T25" fmla="*/ 68262 h 86"/>
              <a:gd name="T26" fmla="*/ 2381 w 166"/>
              <a:gd name="T27" fmla="*/ 66675 h 86"/>
              <a:gd name="T28" fmla="*/ 794 w 166"/>
              <a:gd name="T29" fmla="*/ 64293 h 86"/>
              <a:gd name="T30" fmla="*/ 0 w 166"/>
              <a:gd name="T31" fmla="*/ 61912 h 86"/>
              <a:gd name="T32" fmla="*/ 0 w 166"/>
              <a:gd name="T33" fmla="*/ 60325 h 86"/>
              <a:gd name="T34" fmla="*/ 16669 w 166"/>
              <a:gd name="T35" fmla="*/ 53975 h 86"/>
              <a:gd name="T36" fmla="*/ 32544 w 166"/>
              <a:gd name="T37" fmla="*/ 46037 h 86"/>
              <a:gd name="T38" fmla="*/ 47625 w 166"/>
              <a:gd name="T39" fmla="*/ 38893 h 86"/>
              <a:gd name="T40" fmla="*/ 64294 w 166"/>
              <a:gd name="T41" fmla="*/ 30956 h 86"/>
              <a:gd name="T42" fmla="*/ 79375 w 166"/>
              <a:gd name="T43" fmla="*/ 22225 h 86"/>
              <a:gd name="T44" fmla="*/ 95250 w 166"/>
              <a:gd name="T45" fmla="*/ 14287 h 86"/>
              <a:gd name="T46" fmla="*/ 111125 w 166"/>
              <a:gd name="T47" fmla="*/ 7144 h 86"/>
              <a:gd name="T48" fmla="*/ 127000 w 166"/>
              <a:gd name="T49" fmla="*/ 0 h 86"/>
              <a:gd name="T50" fmla="*/ 128588 w 166"/>
              <a:gd name="T51" fmla="*/ 1587 h 86"/>
              <a:gd name="T52" fmla="*/ 129382 w 166"/>
              <a:gd name="T53" fmla="*/ 3175 h 86"/>
              <a:gd name="T54" fmla="*/ 130175 w 166"/>
              <a:gd name="T55" fmla="*/ 5556 h 86"/>
              <a:gd name="T56" fmla="*/ 131763 w 166"/>
              <a:gd name="T57" fmla="*/ 7144 h 8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66" h="86">
                <a:moveTo>
                  <a:pt x="166" y="9"/>
                </a:moveTo>
                <a:lnTo>
                  <a:pt x="159" y="13"/>
                </a:lnTo>
                <a:lnTo>
                  <a:pt x="151" y="16"/>
                </a:lnTo>
                <a:lnTo>
                  <a:pt x="143" y="18"/>
                </a:lnTo>
                <a:lnTo>
                  <a:pt x="135" y="19"/>
                </a:lnTo>
                <a:lnTo>
                  <a:pt x="120" y="30"/>
                </a:lnTo>
                <a:lnTo>
                  <a:pt x="104" y="39"/>
                </a:lnTo>
                <a:lnTo>
                  <a:pt x="88" y="47"/>
                </a:lnTo>
                <a:lnTo>
                  <a:pt x="71" y="55"/>
                </a:lnTo>
                <a:lnTo>
                  <a:pt x="54" y="62"/>
                </a:lnTo>
                <a:lnTo>
                  <a:pt x="37" y="70"/>
                </a:lnTo>
                <a:lnTo>
                  <a:pt x="20" y="78"/>
                </a:lnTo>
                <a:lnTo>
                  <a:pt x="4" y="86"/>
                </a:lnTo>
                <a:lnTo>
                  <a:pt x="3" y="84"/>
                </a:lnTo>
                <a:lnTo>
                  <a:pt x="1" y="81"/>
                </a:lnTo>
                <a:lnTo>
                  <a:pt x="0" y="78"/>
                </a:lnTo>
                <a:lnTo>
                  <a:pt x="0" y="76"/>
                </a:lnTo>
                <a:lnTo>
                  <a:pt x="21" y="68"/>
                </a:lnTo>
                <a:lnTo>
                  <a:pt x="41" y="58"/>
                </a:lnTo>
                <a:lnTo>
                  <a:pt x="60" y="49"/>
                </a:lnTo>
                <a:lnTo>
                  <a:pt x="81" y="39"/>
                </a:lnTo>
                <a:lnTo>
                  <a:pt x="100" y="28"/>
                </a:lnTo>
                <a:lnTo>
                  <a:pt x="120" y="18"/>
                </a:lnTo>
                <a:lnTo>
                  <a:pt x="140" y="9"/>
                </a:lnTo>
                <a:lnTo>
                  <a:pt x="160" y="0"/>
                </a:lnTo>
                <a:lnTo>
                  <a:pt x="162" y="2"/>
                </a:lnTo>
                <a:lnTo>
                  <a:pt x="163" y="4"/>
                </a:lnTo>
                <a:lnTo>
                  <a:pt x="164" y="7"/>
                </a:lnTo>
                <a:lnTo>
                  <a:pt x="166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4" name="Freeform 69"/>
          <p:cNvSpPr>
            <a:spLocks/>
          </p:cNvSpPr>
          <p:nvPr/>
        </p:nvSpPr>
        <p:spPr bwMode="auto">
          <a:xfrm>
            <a:off x="7270750" y="1392238"/>
            <a:ext cx="42863" cy="14287"/>
          </a:xfrm>
          <a:custGeom>
            <a:avLst/>
            <a:gdLst>
              <a:gd name="T0" fmla="*/ 42863 w 55"/>
              <a:gd name="T1" fmla="*/ 6016 h 19"/>
              <a:gd name="T2" fmla="*/ 39746 w 55"/>
              <a:gd name="T3" fmla="*/ 9775 h 19"/>
              <a:gd name="T4" fmla="*/ 35070 w 55"/>
              <a:gd name="T5" fmla="*/ 12031 h 19"/>
              <a:gd name="T6" fmla="*/ 29614 w 55"/>
              <a:gd name="T7" fmla="*/ 13535 h 19"/>
              <a:gd name="T8" fmla="*/ 23380 w 55"/>
              <a:gd name="T9" fmla="*/ 13535 h 19"/>
              <a:gd name="T10" fmla="*/ 17145 w 55"/>
              <a:gd name="T11" fmla="*/ 12031 h 19"/>
              <a:gd name="T12" fmla="*/ 10911 w 55"/>
              <a:gd name="T13" fmla="*/ 12031 h 19"/>
              <a:gd name="T14" fmla="*/ 5455 w 55"/>
              <a:gd name="T15" fmla="*/ 13535 h 19"/>
              <a:gd name="T16" fmla="*/ 0 w 55"/>
              <a:gd name="T17" fmla="*/ 14287 h 19"/>
              <a:gd name="T18" fmla="*/ 2338 w 55"/>
              <a:gd name="T19" fmla="*/ 0 h 19"/>
              <a:gd name="T20" fmla="*/ 7793 w 55"/>
              <a:gd name="T21" fmla="*/ 752 h 19"/>
              <a:gd name="T22" fmla="*/ 13249 w 55"/>
              <a:gd name="T23" fmla="*/ 2256 h 19"/>
              <a:gd name="T24" fmla="*/ 17925 w 55"/>
              <a:gd name="T25" fmla="*/ 2256 h 19"/>
              <a:gd name="T26" fmla="*/ 22600 w 55"/>
              <a:gd name="T27" fmla="*/ 2256 h 19"/>
              <a:gd name="T28" fmla="*/ 28056 w 55"/>
              <a:gd name="T29" fmla="*/ 3008 h 19"/>
              <a:gd name="T30" fmla="*/ 32732 w 55"/>
              <a:gd name="T31" fmla="*/ 3760 h 19"/>
              <a:gd name="T32" fmla="*/ 37408 w 55"/>
              <a:gd name="T33" fmla="*/ 4512 h 19"/>
              <a:gd name="T34" fmla="*/ 42863 w 55"/>
              <a:gd name="T35" fmla="*/ 6016 h 1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5" h="19">
                <a:moveTo>
                  <a:pt x="55" y="8"/>
                </a:moveTo>
                <a:lnTo>
                  <a:pt x="51" y="13"/>
                </a:lnTo>
                <a:lnTo>
                  <a:pt x="45" y="16"/>
                </a:lnTo>
                <a:lnTo>
                  <a:pt x="38" y="18"/>
                </a:lnTo>
                <a:lnTo>
                  <a:pt x="30" y="18"/>
                </a:lnTo>
                <a:lnTo>
                  <a:pt x="22" y="16"/>
                </a:lnTo>
                <a:lnTo>
                  <a:pt x="14" y="16"/>
                </a:lnTo>
                <a:lnTo>
                  <a:pt x="7" y="18"/>
                </a:lnTo>
                <a:lnTo>
                  <a:pt x="0" y="19"/>
                </a:lnTo>
                <a:lnTo>
                  <a:pt x="3" y="0"/>
                </a:lnTo>
                <a:lnTo>
                  <a:pt x="10" y="1"/>
                </a:lnTo>
                <a:lnTo>
                  <a:pt x="17" y="3"/>
                </a:lnTo>
                <a:lnTo>
                  <a:pt x="23" y="3"/>
                </a:lnTo>
                <a:lnTo>
                  <a:pt x="29" y="3"/>
                </a:lnTo>
                <a:lnTo>
                  <a:pt x="36" y="4"/>
                </a:lnTo>
                <a:lnTo>
                  <a:pt x="42" y="5"/>
                </a:lnTo>
                <a:lnTo>
                  <a:pt x="48" y="6"/>
                </a:lnTo>
                <a:lnTo>
                  <a:pt x="5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5" name="Freeform 70"/>
          <p:cNvSpPr>
            <a:spLocks/>
          </p:cNvSpPr>
          <p:nvPr/>
        </p:nvSpPr>
        <p:spPr bwMode="auto">
          <a:xfrm>
            <a:off x="6535738" y="1412875"/>
            <a:ext cx="92075" cy="47625"/>
          </a:xfrm>
          <a:custGeom>
            <a:avLst/>
            <a:gdLst>
              <a:gd name="T0" fmla="*/ 92075 w 115"/>
              <a:gd name="T1" fmla="*/ 2381 h 60"/>
              <a:gd name="T2" fmla="*/ 88872 w 115"/>
              <a:gd name="T3" fmla="*/ 6350 h 60"/>
              <a:gd name="T4" fmla="*/ 84869 w 115"/>
              <a:gd name="T5" fmla="*/ 8731 h 60"/>
              <a:gd name="T6" fmla="*/ 81667 w 115"/>
              <a:gd name="T7" fmla="*/ 10319 h 60"/>
              <a:gd name="T8" fmla="*/ 77663 w 115"/>
              <a:gd name="T9" fmla="*/ 12700 h 60"/>
              <a:gd name="T10" fmla="*/ 72859 w 115"/>
              <a:gd name="T11" fmla="*/ 14288 h 60"/>
              <a:gd name="T12" fmla="*/ 69657 w 115"/>
              <a:gd name="T13" fmla="*/ 15081 h 60"/>
              <a:gd name="T14" fmla="*/ 65653 w 115"/>
              <a:gd name="T15" fmla="*/ 17463 h 60"/>
              <a:gd name="T16" fmla="*/ 61650 w 115"/>
              <a:gd name="T17" fmla="*/ 19844 h 60"/>
              <a:gd name="T18" fmla="*/ 6405 w 115"/>
              <a:gd name="T19" fmla="*/ 47625 h 60"/>
              <a:gd name="T20" fmla="*/ 0 w 115"/>
              <a:gd name="T21" fmla="*/ 45244 h 60"/>
              <a:gd name="T22" fmla="*/ 8807 w 115"/>
              <a:gd name="T23" fmla="*/ 38100 h 60"/>
              <a:gd name="T24" fmla="*/ 17614 w 115"/>
              <a:gd name="T25" fmla="*/ 30956 h 60"/>
              <a:gd name="T26" fmla="*/ 27222 w 115"/>
              <a:gd name="T27" fmla="*/ 25400 h 60"/>
              <a:gd name="T28" fmla="*/ 36830 w 115"/>
              <a:gd name="T29" fmla="*/ 19844 h 60"/>
              <a:gd name="T30" fmla="*/ 48039 w 115"/>
              <a:gd name="T31" fmla="*/ 15081 h 60"/>
              <a:gd name="T32" fmla="*/ 58448 w 115"/>
              <a:gd name="T33" fmla="*/ 9525 h 60"/>
              <a:gd name="T34" fmla="*/ 68856 w 115"/>
              <a:gd name="T35" fmla="*/ 5556 h 60"/>
              <a:gd name="T36" fmla="*/ 78464 w 115"/>
              <a:gd name="T37" fmla="*/ 0 h 60"/>
              <a:gd name="T38" fmla="*/ 81667 w 115"/>
              <a:gd name="T39" fmla="*/ 1588 h 60"/>
              <a:gd name="T40" fmla="*/ 84869 w 115"/>
              <a:gd name="T41" fmla="*/ 2381 h 60"/>
              <a:gd name="T42" fmla="*/ 88872 w 115"/>
              <a:gd name="T43" fmla="*/ 2381 h 60"/>
              <a:gd name="T44" fmla="*/ 92075 w 115"/>
              <a:gd name="T45" fmla="*/ 2381 h 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15" h="60">
                <a:moveTo>
                  <a:pt x="115" y="3"/>
                </a:moveTo>
                <a:lnTo>
                  <a:pt x="111" y="8"/>
                </a:lnTo>
                <a:lnTo>
                  <a:pt x="106" y="11"/>
                </a:lnTo>
                <a:lnTo>
                  <a:pt x="102" y="13"/>
                </a:lnTo>
                <a:lnTo>
                  <a:pt x="97" y="16"/>
                </a:lnTo>
                <a:lnTo>
                  <a:pt x="91" y="18"/>
                </a:lnTo>
                <a:lnTo>
                  <a:pt x="87" y="19"/>
                </a:lnTo>
                <a:lnTo>
                  <a:pt x="82" y="22"/>
                </a:lnTo>
                <a:lnTo>
                  <a:pt x="77" y="25"/>
                </a:lnTo>
                <a:lnTo>
                  <a:pt x="8" y="60"/>
                </a:lnTo>
                <a:lnTo>
                  <a:pt x="0" y="57"/>
                </a:lnTo>
                <a:lnTo>
                  <a:pt x="11" y="48"/>
                </a:lnTo>
                <a:lnTo>
                  <a:pt x="22" y="39"/>
                </a:lnTo>
                <a:lnTo>
                  <a:pt x="34" y="32"/>
                </a:lnTo>
                <a:lnTo>
                  <a:pt x="46" y="25"/>
                </a:lnTo>
                <a:lnTo>
                  <a:pt x="60" y="19"/>
                </a:lnTo>
                <a:lnTo>
                  <a:pt x="73" y="12"/>
                </a:lnTo>
                <a:lnTo>
                  <a:pt x="86" y="7"/>
                </a:lnTo>
                <a:lnTo>
                  <a:pt x="98" y="0"/>
                </a:lnTo>
                <a:lnTo>
                  <a:pt x="102" y="2"/>
                </a:lnTo>
                <a:lnTo>
                  <a:pt x="106" y="3"/>
                </a:lnTo>
                <a:lnTo>
                  <a:pt x="111" y="3"/>
                </a:lnTo>
                <a:lnTo>
                  <a:pt x="115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6" name="Freeform 71"/>
          <p:cNvSpPr>
            <a:spLocks/>
          </p:cNvSpPr>
          <p:nvPr/>
        </p:nvSpPr>
        <p:spPr bwMode="auto">
          <a:xfrm>
            <a:off x="7242175" y="1423988"/>
            <a:ext cx="46038" cy="11112"/>
          </a:xfrm>
          <a:custGeom>
            <a:avLst/>
            <a:gdLst>
              <a:gd name="T0" fmla="*/ 46038 w 58"/>
              <a:gd name="T1" fmla="*/ 8890 h 15"/>
              <a:gd name="T2" fmla="*/ 39688 w 58"/>
              <a:gd name="T3" fmla="*/ 7408 h 15"/>
              <a:gd name="T4" fmla="*/ 33338 w 58"/>
              <a:gd name="T5" fmla="*/ 8149 h 15"/>
              <a:gd name="T6" fmla="*/ 26988 w 58"/>
              <a:gd name="T7" fmla="*/ 8890 h 15"/>
              <a:gd name="T8" fmla="*/ 20638 w 58"/>
              <a:gd name="T9" fmla="*/ 10371 h 15"/>
              <a:gd name="T10" fmla="*/ 14288 w 58"/>
              <a:gd name="T11" fmla="*/ 11112 h 15"/>
              <a:gd name="T12" fmla="*/ 7938 w 58"/>
              <a:gd name="T13" fmla="*/ 11112 h 15"/>
              <a:gd name="T14" fmla="*/ 3175 w 58"/>
              <a:gd name="T15" fmla="*/ 8890 h 15"/>
              <a:gd name="T16" fmla="*/ 0 w 58"/>
              <a:gd name="T17" fmla="*/ 3704 h 15"/>
              <a:gd name="T18" fmla="*/ 5556 w 58"/>
              <a:gd name="T19" fmla="*/ 2222 h 15"/>
              <a:gd name="T20" fmla="*/ 11906 w 58"/>
              <a:gd name="T21" fmla="*/ 1482 h 15"/>
              <a:gd name="T22" fmla="*/ 17463 w 58"/>
              <a:gd name="T23" fmla="*/ 0 h 15"/>
              <a:gd name="T24" fmla="*/ 22225 w 58"/>
              <a:gd name="T25" fmla="*/ 0 h 15"/>
              <a:gd name="T26" fmla="*/ 27782 w 58"/>
              <a:gd name="T27" fmla="*/ 0 h 15"/>
              <a:gd name="T28" fmla="*/ 33338 w 58"/>
              <a:gd name="T29" fmla="*/ 1482 h 15"/>
              <a:gd name="T30" fmla="*/ 38894 w 58"/>
              <a:gd name="T31" fmla="*/ 1482 h 15"/>
              <a:gd name="T32" fmla="*/ 44450 w 58"/>
              <a:gd name="T33" fmla="*/ 1482 h 15"/>
              <a:gd name="T34" fmla="*/ 45244 w 58"/>
              <a:gd name="T35" fmla="*/ 2963 h 15"/>
              <a:gd name="T36" fmla="*/ 46038 w 58"/>
              <a:gd name="T37" fmla="*/ 4445 h 15"/>
              <a:gd name="T38" fmla="*/ 46038 w 58"/>
              <a:gd name="T39" fmla="*/ 6667 h 15"/>
              <a:gd name="T40" fmla="*/ 46038 w 58"/>
              <a:gd name="T41" fmla="*/ 8890 h 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8" h="15">
                <a:moveTo>
                  <a:pt x="58" y="12"/>
                </a:moveTo>
                <a:lnTo>
                  <a:pt x="50" y="10"/>
                </a:lnTo>
                <a:lnTo>
                  <a:pt x="42" y="11"/>
                </a:lnTo>
                <a:lnTo>
                  <a:pt x="34" y="12"/>
                </a:lnTo>
                <a:lnTo>
                  <a:pt x="26" y="14"/>
                </a:lnTo>
                <a:lnTo>
                  <a:pt x="18" y="15"/>
                </a:lnTo>
                <a:lnTo>
                  <a:pt x="10" y="15"/>
                </a:lnTo>
                <a:lnTo>
                  <a:pt x="4" y="12"/>
                </a:lnTo>
                <a:lnTo>
                  <a:pt x="0" y="5"/>
                </a:lnTo>
                <a:lnTo>
                  <a:pt x="7" y="3"/>
                </a:lnTo>
                <a:lnTo>
                  <a:pt x="15" y="2"/>
                </a:lnTo>
                <a:lnTo>
                  <a:pt x="22" y="0"/>
                </a:lnTo>
                <a:lnTo>
                  <a:pt x="28" y="0"/>
                </a:lnTo>
                <a:lnTo>
                  <a:pt x="35" y="0"/>
                </a:lnTo>
                <a:lnTo>
                  <a:pt x="42" y="2"/>
                </a:lnTo>
                <a:lnTo>
                  <a:pt x="49" y="2"/>
                </a:lnTo>
                <a:lnTo>
                  <a:pt x="56" y="2"/>
                </a:lnTo>
                <a:lnTo>
                  <a:pt x="57" y="4"/>
                </a:lnTo>
                <a:lnTo>
                  <a:pt x="58" y="6"/>
                </a:lnTo>
                <a:lnTo>
                  <a:pt x="58" y="9"/>
                </a:lnTo>
                <a:lnTo>
                  <a:pt x="58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7" name="Freeform 72"/>
          <p:cNvSpPr>
            <a:spLocks/>
          </p:cNvSpPr>
          <p:nvPr/>
        </p:nvSpPr>
        <p:spPr bwMode="auto">
          <a:xfrm>
            <a:off x="6399213" y="1423988"/>
            <a:ext cx="60325" cy="34925"/>
          </a:xfrm>
          <a:custGeom>
            <a:avLst/>
            <a:gdLst>
              <a:gd name="T0" fmla="*/ 14674 w 74"/>
              <a:gd name="T1" fmla="*/ 33301 h 43"/>
              <a:gd name="T2" fmla="*/ 12228 w 74"/>
              <a:gd name="T3" fmla="*/ 30864 h 43"/>
              <a:gd name="T4" fmla="*/ 8152 w 74"/>
              <a:gd name="T5" fmla="*/ 29240 h 43"/>
              <a:gd name="T6" fmla="*/ 3261 w 74"/>
              <a:gd name="T7" fmla="*/ 29240 h 43"/>
              <a:gd name="T8" fmla="*/ 0 w 74"/>
              <a:gd name="T9" fmla="*/ 29240 h 43"/>
              <a:gd name="T10" fmla="*/ 60325 w 74"/>
              <a:gd name="T11" fmla="*/ 0 h 43"/>
              <a:gd name="T12" fmla="*/ 55434 w 74"/>
              <a:gd name="T13" fmla="*/ 4061 h 43"/>
              <a:gd name="T14" fmla="*/ 50543 w 74"/>
              <a:gd name="T15" fmla="*/ 10559 h 43"/>
              <a:gd name="T16" fmla="*/ 45651 w 74"/>
              <a:gd name="T17" fmla="*/ 17056 h 43"/>
              <a:gd name="T18" fmla="*/ 40760 w 74"/>
              <a:gd name="T19" fmla="*/ 24366 h 43"/>
              <a:gd name="T20" fmla="*/ 36684 w 74"/>
              <a:gd name="T21" fmla="*/ 29240 h 43"/>
              <a:gd name="T22" fmla="*/ 30978 w 74"/>
              <a:gd name="T23" fmla="*/ 33301 h 43"/>
              <a:gd name="T24" fmla="*/ 22826 w 74"/>
              <a:gd name="T25" fmla="*/ 34925 h 43"/>
              <a:gd name="T26" fmla="*/ 14674 w 74"/>
              <a:gd name="T27" fmla="*/ 33301 h 4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4" h="43">
                <a:moveTo>
                  <a:pt x="18" y="41"/>
                </a:moveTo>
                <a:lnTo>
                  <a:pt x="15" y="38"/>
                </a:lnTo>
                <a:lnTo>
                  <a:pt x="10" y="36"/>
                </a:lnTo>
                <a:lnTo>
                  <a:pt x="4" y="36"/>
                </a:lnTo>
                <a:lnTo>
                  <a:pt x="0" y="36"/>
                </a:lnTo>
                <a:lnTo>
                  <a:pt x="74" y="0"/>
                </a:lnTo>
                <a:lnTo>
                  <a:pt x="68" y="5"/>
                </a:lnTo>
                <a:lnTo>
                  <a:pt x="62" y="13"/>
                </a:lnTo>
                <a:lnTo>
                  <a:pt x="56" y="21"/>
                </a:lnTo>
                <a:lnTo>
                  <a:pt x="50" y="30"/>
                </a:lnTo>
                <a:lnTo>
                  <a:pt x="45" y="36"/>
                </a:lnTo>
                <a:lnTo>
                  <a:pt x="38" y="41"/>
                </a:lnTo>
                <a:lnTo>
                  <a:pt x="28" y="43"/>
                </a:lnTo>
                <a:lnTo>
                  <a:pt x="18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8" name="Freeform 73"/>
          <p:cNvSpPr>
            <a:spLocks/>
          </p:cNvSpPr>
          <p:nvPr/>
        </p:nvSpPr>
        <p:spPr bwMode="auto">
          <a:xfrm>
            <a:off x="6842125" y="1428750"/>
            <a:ext cx="109538" cy="71438"/>
          </a:xfrm>
          <a:custGeom>
            <a:avLst/>
            <a:gdLst>
              <a:gd name="T0" fmla="*/ 109538 w 138"/>
              <a:gd name="T1" fmla="*/ 6350 h 90"/>
              <a:gd name="T2" fmla="*/ 100807 w 138"/>
              <a:gd name="T3" fmla="*/ 15875 h 90"/>
              <a:gd name="T4" fmla="*/ 90488 w 138"/>
              <a:gd name="T5" fmla="*/ 22225 h 90"/>
              <a:gd name="T6" fmla="*/ 80963 w 138"/>
              <a:gd name="T7" fmla="*/ 27781 h 90"/>
              <a:gd name="T8" fmla="*/ 69850 w 138"/>
              <a:gd name="T9" fmla="*/ 32544 h 90"/>
              <a:gd name="T10" fmla="*/ 57944 w 138"/>
              <a:gd name="T11" fmla="*/ 38100 h 90"/>
              <a:gd name="T12" fmla="*/ 46831 w 138"/>
              <a:gd name="T13" fmla="*/ 43657 h 90"/>
              <a:gd name="T14" fmla="*/ 36513 w 138"/>
              <a:gd name="T15" fmla="*/ 50007 h 90"/>
              <a:gd name="T16" fmla="*/ 26988 w 138"/>
              <a:gd name="T17" fmla="*/ 57944 h 90"/>
              <a:gd name="T18" fmla="*/ 23019 w 138"/>
              <a:gd name="T19" fmla="*/ 61913 h 90"/>
              <a:gd name="T20" fmla="*/ 17463 w 138"/>
              <a:gd name="T21" fmla="*/ 63500 h 90"/>
              <a:gd name="T22" fmla="*/ 11906 w 138"/>
              <a:gd name="T23" fmla="*/ 65882 h 90"/>
              <a:gd name="T24" fmla="*/ 9525 w 138"/>
              <a:gd name="T25" fmla="*/ 71438 h 90"/>
              <a:gd name="T26" fmla="*/ 5556 w 138"/>
              <a:gd name="T27" fmla="*/ 69057 h 90"/>
              <a:gd name="T28" fmla="*/ 3175 w 138"/>
              <a:gd name="T29" fmla="*/ 65882 h 90"/>
              <a:gd name="T30" fmla="*/ 0 w 138"/>
              <a:gd name="T31" fmla="*/ 62707 h 90"/>
              <a:gd name="T32" fmla="*/ 794 w 138"/>
              <a:gd name="T33" fmla="*/ 57944 h 90"/>
              <a:gd name="T34" fmla="*/ 4763 w 138"/>
              <a:gd name="T35" fmla="*/ 54769 h 90"/>
              <a:gd name="T36" fmla="*/ 9525 w 138"/>
              <a:gd name="T37" fmla="*/ 52388 h 90"/>
              <a:gd name="T38" fmla="*/ 12700 w 138"/>
              <a:gd name="T39" fmla="*/ 48419 h 90"/>
              <a:gd name="T40" fmla="*/ 17463 w 138"/>
              <a:gd name="T41" fmla="*/ 45244 h 90"/>
              <a:gd name="T42" fmla="*/ 22225 w 138"/>
              <a:gd name="T43" fmla="*/ 42069 h 90"/>
              <a:gd name="T44" fmla="*/ 26988 w 138"/>
              <a:gd name="T45" fmla="*/ 39688 h 90"/>
              <a:gd name="T46" fmla="*/ 32544 w 138"/>
              <a:gd name="T47" fmla="*/ 38894 h 90"/>
              <a:gd name="T48" fmla="*/ 37306 w 138"/>
              <a:gd name="T49" fmla="*/ 38100 h 90"/>
              <a:gd name="T50" fmla="*/ 97632 w 138"/>
              <a:gd name="T51" fmla="*/ 0 h 90"/>
              <a:gd name="T52" fmla="*/ 102394 w 138"/>
              <a:gd name="T53" fmla="*/ 0 h 90"/>
              <a:gd name="T54" fmla="*/ 106363 w 138"/>
              <a:gd name="T55" fmla="*/ 0 h 90"/>
              <a:gd name="T56" fmla="*/ 108744 w 138"/>
              <a:gd name="T57" fmla="*/ 3175 h 90"/>
              <a:gd name="T58" fmla="*/ 109538 w 138"/>
              <a:gd name="T59" fmla="*/ 6350 h 9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38" h="90">
                <a:moveTo>
                  <a:pt x="138" y="8"/>
                </a:moveTo>
                <a:lnTo>
                  <a:pt x="127" y="20"/>
                </a:lnTo>
                <a:lnTo>
                  <a:pt x="114" y="28"/>
                </a:lnTo>
                <a:lnTo>
                  <a:pt x="102" y="35"/>
                </a:lnTo>
                <a:lnTo>
                  <a:pt x="88" y="41"/>
                </a:lnTo>
                <a:lnTo>
                  <a:pt x="73" y="48"/>
                </a:lnTo>
                <a:lnTo>
                  <a:pt x="59" y="55"/>
                </a:lnTo>
                <a:lnTo>
                  <a:pt x="46" y="63"/>
                </a:lnTo>
                <a:lnTo>
                  <a:pt x="34" y="73"/>
                </a:lnTo>
                <a:lnTo>
                  <a:pt x="29" y="78"/>
                </a:lnTo>
                <a:lnTo>
                  <a:pt x="22" y="80"/>
                </a:lnTo>
                <a:lnTo>
                  <a:pt x="15" y="83"/>
                </a:lnTo>
                <a:lnTo>
                  <a:pt x="12" y="90"/>
                </a:lnTo>
                <a:lnTo>
                  <a:pt x="7" y="87"/>
                </a:lnTo>
                <a:lnTo>
                  <a:pt x="4" y="83"/>
                </a:lnTo>
                <a:lnTo>
                  <a:pt x="0" y="79"/>
                </a:lnTo>
                <a:lnTo>
                  <a:pt x="1" y="73"/>
                </a:lnTo>
                <a:lnTo>
                  <a:pt x="6" y="69"/>
                </a:lnTo>
                <a:lnTo>
                  <a:pt x="12" y="66"/>
                </a:lnTo>
                <a:lnTo>
                  <a:pt x="16" y="61"/>
                </a:lnTo>
                <a:lnTo>
                  <a:pt x="22" y="57"/>
                </a:lnTo>
                <a:lnTo>
                  <a:pt x="28" y="53"/>
                </a:lnTo>
                <a:lnTo>
                  <a:pt x="34" y="50"/>
                </a:lnTo>
                <a:lnTo>
                  <a:pt x="41" y="49"/>
                </a:lnTo>
                <a:lnTo>
                  <a:pt x="47" y="48"/>
                </a:lnTo>
                <a:lnTo>
                  <a:pt x="123" y="0"/>
                </a:lnTo>
                <a:lnTo>
                  <a:pt x="129" y="0"/>
                </a:lnTo>
                <a:lnTo>
                  <a:pt x="134" y="0"/>
                </a:lnTo>
                <a:lnTo>
                  <a:pt x="137" y="4"/>
                </a:lnTo>
                <a:lnTo>
                  <a:pt x="13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" name="Freeform 74"/>
          <p:cNvSpPr>
            <a:spLocks/>
          </p:cNvSpPr>
          <p:nvPr/>
        </p:nvSpPr>
        <p:spPr bwMode="auto">
          <a:xfrm>
            <a:off x="5292725" y="1773238"/>
            <a:ext cx="841375" cy="463550"/>
          </a:xfrm>
          <a:custGeom>
            <a:avLst/>
            <a:gdLst>
              <a:gd name="T0" fmla="*/ 432186 w 1061"/>
              <a:gd name="T1" fmla="*/ 49213 h 584"/>
              <a:gd name="T2" fmla="*/ 338612 w 1061"/>
              <a:gd name="T3" fmla="*/ 95250 h 584"/>
              <a:gd name="T4" fmla="*/ 202215 w 1061"/>
              <a:gd name="T5" fmla="*/ 163513 h 584"/>
              <a:gd name="T6" fmla="*/ 136396 w 1061"/>
              <a:gd name="T7" fmla="*/ 211931 h 584"/>
              <a:gd name="T8" fmla="*/ 249003 w 1061"/>
              <a:gd name="T9" fmla="*/ 152400 h 584"/>
              <a:gd name="T10" fmla="*/ 372711 w 1061"/>
              <a:gd name="T11" fmla="*/ 92075 h 584"/>
              <a:gd name="T12" fmla="*/ 421084 w 1061"/>
              <a:gd name="T13" fmla="*/ 137319 h 584"/>
              <a:gd name="T14" fmla="*/ 498798 w 1061"/>
              <a:gd name="T15" fmla="*/ 161925 h 584"/>
              <a:gd name="T16" fmla="*/ 597130 w 1061"/>
              <a:gd name="T17" fmla="*/ 150019 h 584"/>
              <a:gd name="T18" fmla="*/ 639160 w 1061"/>
              <a:gd name="T19" fmla="*/ 80963 h 584"/>
              <a:gd name="T20" fmla="*/ 706565 w 1061"/>
              <a:gd name="T21" fmla="*/ 40481 h 584"/>
              <a:gd name="T22" fmla="*/ 689119 w 1061"/>
              <a:gd name="T23" fmla="*/ 40481 h 584"/>
              <a:gd name="T24" fmla="*/ 620920 w 1061"/>
              <a:gd name="T25" fmla="*/ 40481 h 584"/>
              <a:gd name="T26" fmla="*/ 642332 w 1061"/>
              <a:gd name="T27" fmla="*/ 24606 h 584"/>
              <a:gd name="T28" fmla="*/ 609818 w 1061"/>
              <a:gd name="T29" fmla="*/ 25400 h 584"/>
              <a:gd name="T30" fmla="*/ 693877 w 1061"/>
              <a:gd name="T31" fmla="*/ 15081 h 584"/>
              <a:gd name="T32" fmla="*/ 794588 w 1061"/>
              <a:gd name="T33" fmla="*/ 23019 h 584"/>
              <a:gd name="T34" fmla="*/ 733527 w 1061"/>
              <a:gd name="T35" fmla="*/ 148431 h 584"/>
              <a:gd name="T36" fmla="*/ 745422 w 1061"/>
              <a:gd name="T37" fmla="*/ 201613 h 584"/>
              <a:gd name="T38" fmla="*/ 841375 w 1061"/>
              <a:gd name="T39" fmla="*/ 221456 h 584"/>
              <a:gd name="T40" fmla="*/ 789830 w 1061"/>
              <a:gd name="T41" fmla="*/ 307181 h 584"/>
              <a:gd name="T42" fmla="*/ 706565 w 1061"/>
              <a:gd name="T43" fmla="*/ 363538 h 584"/>
              <a:gd name="T44" fmla="*/ 657399 w 1061"/>
              <a:gd name="T45" fmla="*/ 341313 h 584"/>
              <a:gd name="T46" fmla="*/ 609025 w 1061"/>
              <a:gd name="T47" fmla="*/ 315913 h 584"/>
              <a:gd name="T48" fmla="*/ 523381 w 1061"/>
              <a:gd name="T49" fmla="*/ 427038 h 584"/>
              <a:gd name="T50" fmla="*/ 364781 w 1061"/>
              <a:gd name="T51" fmla="*/ 451644 h 584"/>
              <a:gd name="T52" fmla="*/ 355265 w 1061"/>
              <a:gd name="T53" fmla="*/ 434975 h 584"/>
              <a:gd name="T54" fmla="*/ 426635 w 1061"/>
              <a:gd name="T55" fmla="*/ 393700 h 584"/>
              <a:gd name="T56" fmla="*/ 408396 w 1061"/>
              <a:gd name="T57" fmla="*/ 315913 h 584"/>
              <a:gd name="T58" fmla="*/ 367160 w 1061"/>
              <a:gd name="T59" fmla="*/ 296069 h 584"/>
              <a:gd name="T60" fmla="*/ 276758 w 1061"/>
              <a:gd name="T61" fmla="*/ 290513 h 584"/>
              <a:gd name="T62" fmla="*/ 186355 w 1061"/>
              <a:gd name="T63" fmla="*/ 372269 h 584"/>
              <a:gd name="T64" fmla="*/ 210939 w 1061"/>
              <a:gd name="T65" fmla="*/ 420688 h 584"/>
              <a:gd name="T66" fmla="*/ 145119 w 1061"/>
              <a:gd name="T67" fmla="*/ 437356 h 584"/>
              <a:gd name="T68" fmla="*/ 98332 w 1061"/>
              <a:gd name="T69" fmla="*/ 431006 h 584"/>
              <a:gd name="T70" fmla="*/ 2379 w 1061"/>
              <a:gd name="T71" fmla="*/ 420688 h 584"/>
              <a:gd name="T72" fmla="*/ 124501 w 1061"/>
              <a:gd name="T73" fmla="*/ 282575 h 584"/>
              <a:gd name="T74" fmla="*/ 86437 w 1061"/>
              <a:gd name="T75" fmla="*/ 219075 h 584"/>
              <a:gd name="T76" fmla="*/ 14274 w 1061"/>
              <a:gd name="T77" fmla="*/ 200025 h 584"/>
              <a:gd name="T78" fmla="*/ 107848 w 1061"/>
              <a:gd name="T79" fmla="*/ 115094 h 584"/>
              <a:gd name="T80" fmla="*/ 178425 w 1061"/>
              <a:gd name="T81" fmla="*/ 104775 h 584"/>
              <a:gd name="T82" fmla="*/ 102297 w 1061"/>
              <a:gd name="T83" fmla="*/ 141288 h 584"/>
              <a:gd name="T84" fmla="*/ 36478 w 1061"/>
              <a:gd name="T85" fmla="*/ 179388 h 584"/>
              <a:gd name="T86" fmla="*/ 84851 w 1061"/>
              <a:gd name="T87" fmla="*/ 165100 h 584"/>
              <a:gd name="T88" fmla="*/ 164151 w 1061"/>
              <a:gd name="T89" fmla="*/ 127000 h 584"/>
              <a:gd name="T90" fmla="*/ 210145 w 1061"/>
              <a:gd name="T91" fmla="*/ 116681 h 584"/>
              <a:gd name="T92" fmla="*/ 191906 w 1061"/>
              <a:gd name="T93" fmla="*/ 138906 h 584"/>
              <a:gd name="T94" fmla="*/ 94367 w 1061"/>
              <a:gd name="T95" fmla="*/ 183356 h 584"/>
              <a:gd name="T96" fmla="*/ 67405 w 1061"/>
              <a:gd name="T97" fmla="*/ 210344 h 584"/>
              <a:gd name="T98" fmla="*/ 180011 w 1061"/>
              <a:gd name="T99" fmla="*/ 157956 h 584"/>
              <a:gd name="T100" fmla="*/ 339405 w 1061"/>
              <a:gd name="T101" fmla="*/ 73025 h 584"/>
              <a:gd name="T102" fmla="*/ 440116 w 1061"/>
              <a:gd name="T103" fmla="*/ 25400 h 584"/>
              <a:gd name="T104" fmla="*/ 444874 w 1061"/>
              <a:gd name="T105" fmla="*/ 7938 h 584"/>
              <a:gd name="T106" fmla="*/ 386192 w 1061"/>
              <a:gd name="T107" fmla="*/ 36513 h 584"/>
              <a:gd name="T108" fmla="*/ 310064 w 1061"/>
              <a:gd name="T109" fmla="*/ 73819 h 584"/>
              <a:gd name="T110" fmla="*/ 299755 w 1061"/>
              <a:gd name="T111" fmla="*/ 61119 h 584"/>
              <a:gd name="T112" fmla="*/ 361609 w 1061"/>
              <a:gd name="T113" fmla="*/ 26194 h 584"/>
              <a:gd name="T114" fmla="*/ 348128 w 1061"/>
              <a:gd name="T115" fmla="*/ 19844 h 584"/>
              <a:gd name="T116" fmla="*/ 338612 w 1061"/>
              <a:gd name="T117" fmla="*/ 5556 h 584"/>
              <a:gd name="T118" fmla="*/ 460734 w 1061"/>
              <a:gd name="T119" fmla="*/ 1588 h 58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61" h="584">
                <a:moveTo>
                  <a:pt x="602" y="13"/>
                </a:moveTo>
                <a:lnTo>
                  <a:pt x="601" y="25"/>
                </a:lnTo>
                <a:lnTo>
                  <a:pt x="595" y="34"/>
                </a:lnTo>
                <a:lnTo>
                  <a:pt x="587" y="41"/>
                </a:lnTo>
                <a:lnTo>
                  <a:pt x="578" y="48"/>
                </a:lnTo>
                <a:lnTo>
                  <a:pt x="566" y="53"/>
                </a:lnTo>
                <a:lnTo>
                  <a:pt x="556" y="57"/>
                </a:lnTo>
                <a:lnTo>
                  <a:pt x="545" y="62"/>
                </a:lnTo>
                <a:lnTo>
                  <a:pt x="534" y="67"/>
                </a:lnTo>
                <a:lnTo>
                  <a:pt x="524" y="72"/>
                </a:lnTo>
                <a:lnTo>
                  <a:pt x="513" y="77"/>
                </a:lnTo>
                <a:lnTo>
                  <a:pt x="502" y="83"/>
                </a:lnTo>
                <a:lnTo>
                  <a:pt x="492" y="89"/>
                </a:lnTo>
                <a:lnTo>
                  <a:pt x="470" y="99"/>
                </a:lnTo>
                <a:lnTo>
                  <a:pt x="449" y="109"/>
                </a:lnTo>
                <a:lnTo>
                  <a:pt x="427" y="120"/>
                </a:lnTo>
                <a:lnTo>
                  <a:pt x="405" y="130"/>
                </a:lnTo>
                <a:lnTo>
                  <a:pt x="383" y="140"/>
                </a:lnTo>
                <a:lnTo>
                  <a:pt x="363" y="152"/>
                </a:lnTo>
                <a:lnTo>
                  <a:pt x="341" y="162"/>
                </a:lnTo>
                <a:lnTo>
                  <a:pt x="320" y="174"/>
                </a:lnTo>
                <a:lnTo>
                  <a:pt x="298" y="184"/>
                </a:lnTo>
                <a:lnTo>
                  <a:pt x="276" y="196"/>
                </a:lnTo>
                <a:lnTo>
                  <a:pt x="255" y="206"/>
                </a:lnTo>
                <a:lnTo>
                  <a:pt x="234" y="218"/>
                </a:lnTo>
                <a:lnTo>
                  <a:pt x="212" y="228"/>
                </a:lnTo>
                <a:lnTo>
                  <a:pt x="190" y="238"/>
                </a:lnTo>
                <a:lnTo>
                  <a:pt x="169" y="249"/>
                </a:lnTo>
                <a:lnTo>
                  <a:pt x="147" y="259"/>
                </a:lnTo>
                <a:lnTo>
                  <a:pt x="154" y="264"/>
                </a:lnTo>
                <a:lnTo>
                  <a:pt x="162" y="267"/>
                </a:lnTo>
                <a:lnTo>
                  <a:pt x="172" y="267"/>
                </a:lnTo>
                <a:lnTo>
                  <a:pt x="181" y="263"/>
                </a:lnTo>
                <a:lnTo>
                  <a:pt x="200" y="253"/>
                </a:lnTo>
                <a:lnTo>
                  <a:pt x="220" y="244"/>
                </a:lnTo>
                <a:lnTo>
                  <a:pt x="238" y="235"/>
                </a:lnTo>
                <a:lnTo>
                  <a:pt x="258" y="225"/>
                </a:lnTo>
                <a:lnTo>
                  <a:pt x="276" y="214"/>
                </a:lnTo>
                <a:lnTo>
                  <a:pt x="296" y="204"/>
                </a:lnTo>
                <a:lnTo>
                  <a:pt x="314" y="192"/>
                </a:lnTo>
                <a:lnTo>
                  <a:pt x="334" y="182"/>
                </a:lnTo>
                <a:lnTo>
                  <a:pt x="352" y="172"/>
                </a:lnTo>
                <a:lnTo>
                  <a:pt x="372" y="161"/>
                </a:lnTo>
                <a:lnTo>
                  <a:pt x="390" y="152"/>
                </a:lnTo>
                <a:lnTo>
                  <a:pt x="410" y="142"/>
                </a:lnTo>
                <a:lnTo>
                  <a:pt x="429" y="132"/>
                </a:lnTo>
                <a:lnTo>
                  <a:pt x="450" y="124"/>
                </a:lnTo>
                <a:lnTo>
                  <a:pt x="470" y="116"/>
                </a:lnTo>
                <a:lnTo>
                  <a:pt x="490" y="109"/>
                </a:lnTo>
                <a:lnTo>
                  <a:pt x="488" y="121"/>
                </a:lnTo>
                <a:lnTo>
                  <a:pt x="490" y="131"/>
                </a:lnTo>
                <a:lnTo>
                  <a:pt x="495" y="142"/>
                </a:lnTo>
                <a:lnTo>
                  <a:pt x="497" y="152"/>
                </a:lnTo>
                <a:lnTo>
                  <a:pt x="508" y="159"/>
                </a:lnTo>
                <a:lnTo>
                  <a:pt x="519" y="166"/>
                </a:lnTo>
                <a:lnTo>
                  <a:pt x="531" y="173"/>
                </a:lnTo>
                <a:lnTo>
                  <a:pt x="542" y="178"/>
                </a:lnTo>
                <a:lnTo>
                  <a:pt x="554" y="183"/>
                </a:lnTo>
                <a:lnTo>
                  <a:pt x="566" y="189"/>
                </a:lnTo>
                <a:lnTo>
                  <a:pt x="578" y="192"/>
                </a:lnTo>
                <a:lnTo>
                  <a:pt x="591" y="196"/>
                </a:lnTo>
                <a:lnTo>
                  <a:pt x="603" y="199"/>
                </a:lnTo>
                <a:lnTo>
                  <a:pt x="616" y="201"/>
                </a:lnTo>
                <a:lnTo>
                  <a:pt x="629" y="204"/>
                </a:lnTo>
                <a:lnTo>
                  <a:pt x="641" y="204"/>
                </a:lnTo>
                <a:lnTo>
                  <a:pt x="654" y="204"/>
                </a:lnTo>
                <a:lnTo>
                  <a:pt x="668" y="204"/>
                </a:lnTo>
                <a:lnTo>
                  <a:pt x="681" y="201"/>
                </a:lnTo>
                <a:lnTo>
                  <a:pt x="694" y="199"/>
                </a:lnTo>
                <a:lnTo>
                  <a:pt x="714" y="198"/>
                </a:lnTo>
                <a:lnTo>
                  <a:pt x="734" y="193"/>
                </a:lnTo>
                <a:lnTo>
                  <a:pt x="753" y="189"/>
                </a:lnTo>
                <a:lnTo>
                  <a:pt x="770" y="181"/>
                </a:lnTo>
                <a:lnTo>
                  <a:pt x="787" y="170"/>
                </a:lnTo>
                <a:lnTo>
                  <a:pt x="800" y="158"/>
                </a:lnTo>
                <a:lnTo>
                  <a:pt x="812" y="143"/>
                </a:lnTo>
                <a:lnTo>
                  <a:pt x="820" y="124"/>
                </a:lnTo>
                <a:lnTo>
                  <a:pt x="814" y="117"/>
                </a:lnTo>
                <a:lnTo>
                  <a:pt x="810" y="109"/>
                </a:lnTo>
                <a:lnTo>
                  <a:pt x="806" y="102"/>
                </a:lnTo>
                <a:lnTo>
                  <a:pt x="805" y="94"/>
                </a:lnTo>
                <a:lnTo>
                  <a:pt x="818" y="89"/>
                </a:lnTo>
                <a:lnTo>
                  <a:pt x="830" y="83"/>
                </a:lnTo>
                <a:lnTo>
                  <a:pt x="843" y="76"/>
                </a:lnTo>
                <a:lnTo>
                  <a:pt x="855" y="70"/>
                </a:lnTo>
                <a:lnTo>
                  <a:pt x="867" y="64"/>
                </a:lnTo>
                <a:lnTo>
                  <a:pt x="880" y="57"/>
                </a:lnTo>
                <a:lnTo>
                  <a:pt x="891" y="51"/>
                </a:lnTo>
                <a:lnTo>
                  <a:pt x="904" y="44"/>
                </a:lnTo>
                <a:lnTo>
                  <a:pt x="898" y="40"/>
                </a:lnTo>
                <a:lnTo>
                  <a:pt x="894" y="39"/>
                </a:lnTo>
                <a:lnTo>
                  <a:pt x="889" y="40"/>
                </a:lnTo>
                <a:lnTo>
                  <a:pt x="884" y="42"/>
                </a:lnTo>
                <a:lnTo>
                  <a:pt x="879" y="46"/>
                </a:lnTo>
                <a:lnTo>
                  <a:pt x="874" y="48"/>
                </a:lnTo>
                <a:lnTo>
                  <a:pt x="869" y="51"/>
                </a:lnTo>
                <a:lnTo>
                  <a:pt x="864" y="51"/>
                </a:lnTo>
                <a:lnTo>
                  <a:pt x="793" y="84"/>
                </a:lnTo>
                <a:lnTo>
                  <a:pt x="785" y="78"/>
                </a:lnTo>
                <a:lnTo>
                  <a:pt x="780" y="72"/>
                </a:lnTo>
                <a:lnTo>
                  <a:pt x="774" y="67"/>
                </a:lnTo>
                <a:lnTo>
                  <a:pt x="769" y="59"/>
                </a:lnTo>
                <a:lnTo>
                  <a:pt x="776" y="54"/>
                </a:lnTo>
                <a:lnTo>
                  <a:pt x="783" y="51"/>
                </a:lnTo>
                <a:lnTo>
                  <a:pt x="790" y="47"/>
                </a:lnTo>
                <a:lnTo>
                  <a:pt x="798" y="45"/>
                </a:lnTo>
                <a:lnTo>
                  <a:pt x="805" y="42"/>
                </a:lnTo>
                <a:lnTo>
                  <a:pt x="812" y="40"/>
                </a:lnTo>
                <a:lnTo>
                  <a:pt x="819" y="38"/>
                </a:lnTo>
                <a:lnTo>
                  <a:pt x="826" y="33"/>
                </a:lnTo>
                <a:lnTo>
                  <a:pt x="818" y="31"/>
                </a:lnTo>
                <a:lnTo>
                  <a:pt x="810" y="31"/>
                </a:lnTo>
                <a:lnTo>
                  <a:pt x="803" y="32"/>
                </a:lnTo>
                <a:lnTo>
                  <a:pt x="795" y="33"/>
                </a:lnTo>
                <a:lnTo>
                  <a:pt x="788" y="37"/>
                </a:lnTo>
                <a:lnTo>
                  <a:pt x="781" y="39"/>
                </a:lnTo>
                <a:lnTo>
                  <a:pt x="773" y="41"/>
                </a:lnTo>
                <a:lnTo>
                  <a:pt x="766" y="44"/>
                </a:lnTo>
                <a:lnTo>
                  <a:pt x="766" y="37"/>
                </a:lnTo>
                <a:lnTo>
                  <a:pt x="769" y="32"/>
                </a:lnTo>
                <a:lnTo>
                  <a:pt x="775" y="29"/>
                </a:lnTo>
                <a:lnTo>
                  <a:pt x="780" y="25"/>
                </a:lnTo>
                <a:lnTo>
                  <a:pt x="796" y="23"/>
                </a:lnTo>
                <a:lnTo>
                  <a:pt x="812" y="21"/>
                </a:lnTo>
                <a:lnTo>
                  <a:pt x="828" y="19"/>
                </a:lnTo>
                <a:lnTo>
                  <a:pt x="843" y="18"/>
                </a:lnTo>
                <a:lnTo>
                  <a:pt x="859" y="18"/>
                </a:lnTo>
                <a:lnTo>
                  <a:pt x="875" y="19"/>
                </a:lnTo>
                <a:lnTo>
                  <a:pt x="891" y="21"/>
                </a:lnTo>
                <a:lnTo>
                  <a:pt x="908" y="22"/>
                </a:lnTo>
                <a:lnTo>
                  <a:pt x="924" y="23"/>
                </a:lnTo>
                <a:lnTo>
                  <a:pt x="939" y="24"/>
                </a:lnTo>
                <a:lnTo>
                  <a:pt x="955" y="25"/>
                </a:lnTo>
                <a:lnTo>
                  <a:pt x="971" y="28"/>
                </a:lnTo>
                <a:lnTo>
                  <a:pt x="986" y="29"/>
                </a:lnTo>
                <a:lnTo>
                  <a:pt x="1002" y="29"/>
                </a:lnTo>
                <a:lnTo>
                  <a:pt x="1017" y="30"/>
                </a:lnTo>
                <a:lnTo>
                  <a:pt x="1033" y="30"/>
                </a:lnTo>
                <a:lnTo>
                  <a:pt x="1016" y="56"/>
                </a:lnTo>
                <a:lnTo>
                  <a:pt x="997" y="83"/>
                </a:lnTo>
                <a:lnTo>
                  <a:pt x="980" y="109"/>
                </a:lnTo>
                <a:lnTo>
                  <a:pt x="962" y="135"/>
                </a:lnTo>
                <a:lnTo>
                  <a:pt x="943" y="161"/>
                </a:lnTo>
                <a:lnTo>
                  <a:pt x="925" y="187"/>
                </a:lnTo>
                <a:lnTo>
                  <a:pt x="908" y="212"/>
                </a:lnTo>
                <a:lnTo>
                  <a:pt x="889" y="236"/>
                </a:lnTo>
                <a:lnTo>
                  <a:pt x="890" y="244"/>
                </a:lnTo>
                <a:lnTo>
                  <a:pt x="895" y="252"/>
                </a:lnTo>
                <a:lnTo>
                  <a:pt x="899" y="259"/>
                </a:lnTo>
                <a:lnTo>
                  <a:pt x="904" y="266"/>
                </a:lnTo>
                <a:lnTo>
                  <a:pt x="921" y="263"/>
                </a:lnTo>
                <a:lnTo>
                  <a:pt x="940" y="254"/>
                </a:lnTo>
                <a:lnTo>
                  <a:pt x="957" y="245"/>
                </a:lnTo>
                <a:lnTo>
                  <a:pt x="975" y="237"/>
                </a:lnTo>
                <a:lnTo>
                  <a:pt x="994" y="231"/>
                </a:lnTo>
                <a:lnTo>
                  <a:pt x="1012" y="229"/>
                </a:lnTo>
                <a:lnTo>
                  <a:pt x="1031" y="235"/>
                </a:lnTo>
                <a:lnTo>
                  <a:pt x="1049" y="249"/>
                </a:lnTo>
                <a:lnTo>
                  <a:pt x="1057" y="264"/>
                </a:lnTo>
                <a:lnTo>
                  <a:pt x="1061" y="279"/>
                </a:lnTo>
                <a:lnTo>
                  <a:pt x="1060" y="295"/>
                </a:lnTo>
                <a:lnTo>
                  <a:pt x="1054" y="311"/>
                </a:lnTo>
                <a:lnTo>
                  <a:pt x="1046" y="325"/>
                </a:lnTo>
                <a:lnTo>
                  <a:pt x="1038" y="337"/>
                </a:lnTo>
                <a:lnTo>
                  <a:pt x="1028" y="350"/>
                </a:lnTo>
                <a:lnTo>
                  <a:pt x="1018" y="363"/>
                </a:lnTo>
                <a:lnTo>
                  <a:pt x="1008" y="375"/>
                </a:lnTo>
                <a:lnTo>
                  <a:pt x="996" y="387"/>
                </a:lnTo>
                <a:lnTo>
                  <a:pt x="985" y="398"/>
                </a:lnTo>
                <a:lnTo>
                  <a:pt x="973" y="409"/>
                </a:lnTo>
                <a:lnTo>
                  <a:pt x="961" y="419"/>
                </a:lnTo>
                <a:lnTo>
                  <a:pt x="947" y="428"/>
                </a:lnTo>
                <a:lnTo>
                  <a:pt x="934" y="438"/>
                </a:lnTo>
                <a:lnTo>
                  <a:pt x="920" y="446"/>
                </a:lnTo>
                <a:lnTo>
                  <a:pt x="905" y="453"/>
                </a:lnTo>
                <a:lnTo>
                  <a:pt x="891" y="458"/>
                </a:lnTo>
                <a:lnTo>
                  <a:pt x="876" y="464"/>
                </a:lnTo>
                <a:lnTo>
                  <a:pt x="861" y="468"/>
                </a:lnTo>
                <a:lnTo>
                  <a:pt x="857" y="466"/>
                </a:lnTo>
                <a:lnTo>
                  <a:pt x="852" y="464"/>
                </a:lnTo>
                <a:lnTo>
                  <a:pt x="848" y="463"/>
                </a:lnTo>
                <a:lnTo>
                  <a:pt x="843" y="464"/>
                </a:lnTo>
                <a:lnTo>
                  <a:pt x="835" y="448"/>
                </a:lnTo>
                <a:lnTo>
                  <a:pt x="829" y="430"/>
                </a:lnTo>
                <a:lnTo>
                  <a:pt x="823" y="412"/>
                </a:lnTo>
                <a:lnTo>
                  <a:pt x="814" y="396"/>
                </a:lnTo>
                <a:lnTo>
                  <a:pt x="807" y="395"/>
                </a:lnTo>
                <a:lnTo>
                  <a:pt x="799" y="394"/>
                </a:lnTo>
                <a:lnTo>
                  <a:pt x="791" y="394"/>
                </a:lnTo>
                <a:lnTo>
                  <a:pt x="783" y="394"/>
                </a:lnTo>
                <a:lnTo>
                  <a:pt x="775" y="396"/>
                </a:lnTo>
                <a:lnTo>
                  <a:pt x="768" y="398"/>
                </a:lnTo>
                <a:lnTo>
                  <a:pt x="761" y="402"/>
                </a:lnTo>
                <a:lnTo>
                  <a:pt x="755" y="408"/>
                </a:lnTo>
                <a:lnTo>
                  <a:pt x="738" y="428"/>
                </a:lnTo>
                <a:lnTo>
                  <a:pt x="721" y="449"/>
                </a:lnTo>
                <a:lnTo>
                  <a:pt x="705" y="471"/>
                </a:lnTo>
                <a:lnTo>
                  <a:pt x="690" y="493"/>
                </a:lnTo>
                <a:lnTo>
                  <a:pt x="675" y="515"/>
                </a:lnTo>
                <a:lnTo>
                  <a:pt x="660" y="538"/>
                </a:lnTo>
                <a:lnTo>
                  <a:pt x="646" y="561"/>
                </a:lnTo>
                <a:lnTo>
                  <a:pt x="633" y="584"/>
                </a:lnTo>
                <a:lnTo>
                  <a:pt x="494" y="583"/>
                </a:lnTo>
                <a:lnTo>
                  <a:pt x="487" y="577"/>
                </a:lnTo>
                <a:lnTo>
                  <a:pt x="478" y="575"/>
                </a:lnTo>
                <a:lnTo>
                  <a:pt x="470" y="574"/>
                </a:lnTo>
                <a:lnTo>
                  <a:pt x="460" y="571"/>
                </a:lnTo>
                <a:lnTo>
                  <a:pt x="460" y="569"/>
                </a:lnTo>
                <a:lnTo>
                  <a:pt x="459" y="568"/>
                </a:lnTo>
                <a:lnTo>
                  <a:pt x="458" y="567"/>
                </a:lnTo>
                <a:lnTo>
                  <a:pt x="456" y="564"/>
                </a:lnTo>
                <a:lnTo>
                  <a:pt x="455" y="568"/>
                </a:lnTo>
                <a:lnTo>
                  <a:pt x="451" y="564"/>
                </a:lnTo>
                <a:lnTo>
                  <a:pt x="449" y="560"/>
                </a:lnTo>
                <a:lnTo>
                  <a:pt x="448" y="554"/>
                </a:lnTo>
                <a:lnTo>
                  <a:pt x="448" y="548"/>
                </a:lnTo>
                <a:lnTo>
                  <a:pt x="458" y="541"/>
                </a:lnTo>
                <a:lnTo>
                  <a:pt x="470" y="534"/>
                </a:lnTo>
                <a:lnTo>
                  <a:pt x="481" y="528"/>
                </a:lnTo>
                <a:lnTo>
                  <a:pt x="493" y="521"/>
                </a:lnTo>
                <a:lnTo>
                  <a:pt x="503" y="514"/>
                </a:lnTo>
                <a:lnTo>
                  <a:pt x="515" y="508"/>
                </a:lnTo>
                <a:lnTo>
                  <a:pt x="526" y="502"/>
                </a:lnTo>
                <a:lnTo>
                  <a:pt x="538" y="496"/>
                </a:lnTo>
                <a:lnTo>
                  <a:pt x="547" y="481"/>
                </a:lnTo>
                <a:lnTo>
                  <a:pt x="549" y="463"/>
                </a:lnTo>
                <a:lnTo>
                  <a:pt x="547" y="443"/>
                </a:lnTo>
                <a:lnTo>
                  <a:pt x="542" y="427"/>
                </a:lnTo>
                <a:lnTo>
                  <a:pt x="535" y="420"/>
                </a:lnTo>
                <a:lnTo>
                  <a:pt x="528" y="413"/>
                </a:lnTo>
                <a:lnTo>
                  <a:pt x="522" y="405"/>
                </a:lnTo>
                <a:lnTo>
                  <a:pt x="515" y="398"/>
                </a:lnTo>
                <a:lnTo>
                  <a:pt x="508" y="393"/>
                </a:lnTo>
                <a:lnTo>
                  <a:pt x="500" y="386"/>
                </a:lnTo>
                <a:lnTo>
                  <a:pt x="493" y="381"/>
                </a:lnTo>
                <a:lnTo>
                  <a:pt x="484" y="377"/>
                </a:lnTo>
                <a:lnTo>
                  <a:pt x="479" y="377"/>
                </a:lnTo>
                <a:lnTo>
                  <a:pt x="473" y="375"/>
                </a:lnTo>
                <a:lnTo>
                  <a:pt x="469" y="374"/>
                </a:lnTo>
                <a:lnTo>
                  <a:pt x="463" y="373"/>
                </a:lnTo>
                <a:lnTo>
                  <a:pt x="457" y="371"/>
                </a:lnTo>
                <a:lnTo>
                  <a:pt x="452" y="370"/>
                </a:lnTo>
                <a:lnTo>
                  <a:pt x="447" y="367"/>
                </a:lnTo>
                <a:lnTo>
                  <a:pt x="442" y="366"/>
                </a:lnTo>
                <a:lnTo>
                  <a:pt x="419" y="365"/>
                </a:lnTo>
                <a:lnTo>
                  <a:pt x="395" y="364"/>
                </a:lnTo>
                <a:lnTo>
                  <a:pt x="372" y="365"/>
                </a:lnTo>
                <a:lnTo>
                  <a:pt x="349" y="366"/>
                </a:lnTo>
                <a:lnTo>
                  <a:pt x="327" y="370"/>
                </a:lnTo>
                <a:lnTo>
                  <a:pt x="305" y="374"/>
                </a:lnTo>
                <a:lnTo>
                  <a:pt x="283" y="381"/>
                </a:lnTo>
                <a:lnTo>
                  <a:pt x="262" y="390"/>
                </a:lnTo>
                <a:lnTo>
                  <a:pt x="246" y="405"/>
                </a:lnTo>
                <a:lnTo>
                  <a:pt x="238" y="424"/>
                </a:lnTo>
                <a:lnTo>
                  <a:pt x="235" y="446"/>
                </a:lnTo>
                <a:lnTo>
                  <a:pt x="235" y="469"/>
                </a:lnTo>
                <a:lnTo>
                  <a:pt x="240" y="476"/>
                </a:lnTo>
                <a:lnTo>
                  <a:pt x="247" y="483"/>
                </a:lnTo>
                <a:lnTo>
                  <a:pt x="253" y="491"/>
                </a:lnTo>
                <a:lnTo>
                  <a:pt x="259" y="498"/>
                </a:lnTo>
                <a:lnTo>
                  <a:pt x="263" y="506"/>
                </a:lnTo>
                <a:lnTo>
                  <a:pt x="266" y="514"/>
                </a:lnTo>
                <a:lnTo>
                  <a:pt x="267" y="522"/>
                </a:lnTo>
                <a:lnTo>
                  <a:pt x="266" y="530"/>
                </a:lnTo>
                <a:lnTo>
                  <a:pt x="258" y="538"/>
                </a:lnTo>
                <a:lnTo>
                  <a:pt x="247" y="543"/>
                </a:lnTo>
                <a:lnTo>
                  <a:pt x="237" y="545"/>
                </a:lnTo>
                <a:lnTo>
                  <a:pt x="227" y="546"/>
                </a:lnTo>
                <a:lnTo>
                  <a:pt x="215" y="546"/>
                </a:lnTo>
                <a:lnTo>
                  <a:pt x="204" y="546"/>
                </a:lnTo>
                <a:lnTo>
                  <a:pt x="193" y="547"/>
                </a:lnTo>
                <a:lnTo>
                  <a:pt x="183" y="551"/>
                </a:lnTo>
                <a:lnTo>
                  <a:pt x="177" y="547"/>
                </a:lnTo>
                <a:lnTo>
                  <a:pt x="170" y="545"/>
                </a:lnTo>
                <a:lnTo>
                  <a:pt x="163" y="544"/>
                </a:lnTo>
                <a:lnTo>
                  <a:pt x="155" y="544"/>
                </a:lnTo>
                <a:lnTo>
                  <a:pt x="147" y="545"/>
                </a:lnTo>
                <a:lnTo>
                  <a:pt x="139" y="545"/>
                </a:lnTo>
                <a:lnTo>
                  <a:pt x="131" y="544"/>
                </a:lnTo>
                <a:lnTo>
                  <a:pt x="124" y="543"/>
                </a:lnTo>
                <a:lnTo>
                  <a:pt x="109" y="544"/>
                </a:lnTo>
                <a:lnTo>
                  <a:pt x="95" y="541"/>
                </a:lnTo>
                <a:lnTo>
                  <a:pt x="80" y="539"/>
                </a:lnTo>
                <a:lnTo>
                  <a:pt x="65" y="536"/>
                </a:lnTo>
                <a:lnTo>
                  <a:pt x="50" y="533"/>
                </a:lnTo>
                <a:lnTo>
                  <a:pt x="35" y="531"/>
                </a:lnTo>
                <a:lnTo>
                  <a:pt x="19" y="529"/>
                </a:lnTo>
                <a:lnTo>
                  <a:pt x="3" y="530"/>
                </a:lnTo>
                <a:lnTo>
                  <a:pt x="0" y="525"/>
                </a:lnTo>
                <a:lnTo>
                  <a:pt x="23" y="501"/>
                </a:lnTo>
                <a:lnTo>
                  <a:pt x="46" y="477"/>
                </a:lnTo>
                <a:lnTo>
                  <a:pt x="69" y="454"/>
                </a:lnTo>
                <a:lnTo>
                  <a:pt x="92" y="430"/>
                </a:lnTo>
                <a:lnTo>
                  <a:pt x="115" y="405"/>
                </a:lnTo>
                <a:lnTo>
                  <a:pt x="137" y="381"/>
                </a:lnTo>
                <a:lnTo>
                  <a:pt x="157" y="356"/>
                </a:lnTo>
                <a:lnTo>
                  <a:pt x="178" y="329"/>
                </a:lnTo>
                <a:lnTo>
                  <a:pt x="181" y="314"/>
                </a:lnTo>
                <a:lnTo>
                  <a:pt x="179" y="299"/>
                </a:lnTo>
                <a:lnTo>
                  <a:pt x="172" y="288"/>
                </a:lnTo>
                <a:lnTo>
                  <a:pt x="160" y="280"/>
                </a:lnTo>
                <a:lnTo>
                  <a:pt x="132" y="272"/>
                </a:lnTo>
                <a:lnTo>
                  <a:pt x="121" y="274"/>
                </a:lnTo>
                <a:lnTo>
                  <a:pt x="109" y="276"/>
                </a:lnTo>
                <a:lnTo>
                  <a:pt x="96" y="279"/>
                </a:lnTo>
                <a:lnTo>
                  <a:pt x="83" y="281"/>
                </a:lnTo>
                <a:lnTo>
                  <a:pt x="70" y="281"/>
                </a:lnTo>
                <a:lnTo>
                  <a:pt x="56" y="281"/>
                </a:lnTo>
                <a:lnTo>
                  <a:pt x="43" y="278"/>
                </a:lnTo>
                <a:lnTo>
                  <a:pt x="32" y="273"/>
                </a:lnTo>
                <a:lnTo>
                  <a:pt x="22" y="265"/>
                </a:lnTo>
                <a:lnTo>
                  <a:pt x="18" y="252"/>
                </a:lnTo>
                <a:lnTo>
                  <a:pt x="17" y="240"/>
                </a:lnTo>
                <a:lnTo>
                  <a:pt x="17" y="226"/>
                </a:lnTo>
                <a:lnTo>
                  <a:pt x="34" y="208"/>
                </a:lnTo>
                <a:lnTo>
                  <a:pt x="53" y="193"/>
                </a:lnTo>
                <a:lnTo>
                  <a:pt x="73" y="180"/>
                </a:lnTo>
                <a:lnTo>
                  <a:pt x="94" y="168"/>
                </a:lnTo>
                <a:lnTo>
                  <a:pt x="115" y="157"/>
                </a:lnTo>
                <a:lnTo>
                  <a:pt x="136" y="145"/>
                </a:lnTo>
                <a:lnTo>
                  <a:pt x="156" y="134"/>
                </a:lnTo>
                <a:lnTo>
                  <a:pt x="177" y="121"/>
                </a:lnTo>
                <a:lnTo>
                  <a:pt x="229" y="102"/>
                </a:lnTo>
                <a:lnTo>
                  <a:pt x="232" y="107"/>
                </a:lnTo>
                <a:lnTo>
                  <a:pt x="235" y="113"/>
                </a:lnTo>
                <a:lnTo>
                  <a:pt x="236" y="119"/>
                </a:lnTo>
                <a:lnTo>
                  <a:pt x="237" y="125"/>
                </a:lnTo>
                <a:lnTo>
                  <a:pt x="225" y="132"/>
                </a:lnTo>
                <a:lnTo>
                  <a:pt x="213" y="138"/>
                </a:lnTo>
                <a:lnTo>
                  <a:pt x="201" y="144"/>
                </a:lnTo>
                <a:lnTo>
                  <a:pt x="189" y="151"/>
                </a:lnTo>
                <a:lnTo>
                  <a:pt x="177" y="157"/>
                </a:lnTo>
                <a:lnTo>
                  <a:pt x="164" y="161"/>
                </a:lnTo>
                <a:lnTo>
                  <a:pt x="153" y="167"/>
                </a:lnTo>
                <a:lnTo>
                  <a:pt x="140" y="173"/>
                </a:lnTo>
                <a:lnTo>
                  <a:pt x="129" y="178"/>
                </a:lnTo>
                <a:lnTo>
                  <a:pt x="116" y="184"/>
                </a:lnTo>
                <a:lnTo>
                  <a:pt x="104" y="190"/>
                </a:lnTo>
                <a:lnTo>
                  <a:pt x="93" y="196"/>
                </a:lnTo>
                <a:lnTo>
                  <a:pt x="80" y="201"/>
                </a:lnTo>
                <a:lnTo>
                  <a:pt x="69" y="208"/>
                </a:lnTo>
                <a:lnTo>
                  <a:pt x="57" y="214"/>
                </a:lnTo>
                <a:lnTo>
                  <a:pt x="46" y="221"/>
                </a:lnTo>
                <a:lnTo>
                  <a:pt x="46" y="226"/>
                </a:lnTo>
                <a:lnTo>
                  <a:pt x="43" y="230"/>
                </a:lnTo>
                <a:lnTo>
                  <a:pt x="43" y="236"/>
                </a:lnTo>
                <a:lnTo>
                  <a:pt x="46" y="241"/>
                </a:lnTo>
                <a:lnTo>
                  <a:pt x="57" y="234"/>
                </a:lnTo>
                <a:lnTo>
                  <a:pt x="70" y="227"/>
                </a:lnTo>
                <a:lnTo>
                  <a:pt x="81" y="220"/>
                </a:lnTo>
                <a:lnTo>
                  <a:pt x="94" y="214"/>
                </a:lnTo>
                <a:lnTo>
                  <a:pt x="107" y="208"/>
                </a:lnTo>
                <a:lnTo>
                  <a:pt x="119" y="201"/>
                </a:lnTo>
                <a:lnTo>
                  <a:pt x="132" y="196"/>
                </a:lnTo>
                <a:lnTo>
                  <a:pt x="145" y="190"/>
                </a:lnTo>
                <a:lnTo>
                  <a:pt x="157" y="184"/>
                </a:lnTo>
                <a:lnTo>
                  <a:pt x="169" y="178"/>
                </a:lnTo>
                <a:lnTo>
                  <a:pt x="182" y="173"/>
                </a:lnTo>
                <a:lnTo>
                  <a:pt x="194" y="166"/>
                </a:lnTo>
                <a:lnTo>
                  <a:pt x="207" y="160"/>
                </a:lnTo>
                <a:lnTo>
                  <a:pt x="220" y="154"/>
                </a:lnTo>
                <a:lnTo>
                  <a:pt x="231" y="147"/>
                </a:lnTo>
                <a:lnTo>
                  <a:pt x="244" y="140"/>
                </a:lnTo>
                <a:lnTo>
                  <a:pt x="249" y="140"/>
                </a:lnTo>
                <a:lnTo>
                  <a:pt x="253" y="140"/>
                </a:lnTo>
                <a:lnTo>
                  <a:pt x="258" y="143"/>
                </a:lnTo>
                <a:lnTo>
                  <a:pt x="261" y="145"/>
                </a:lnTo>
                <a:lnTo>
                  <a:pt x="265" y="147"/>
                </a:lnTo>
                <a:lnTo>
                  <a:pt x="269" y="150"/>
                </a:lnTo>
                <a:lnTo>
                  <a:pt x="274" y="151"/>
                </a:lnTo>
                <a:lnTo>
                  <a:pt x="278" y="151"/>
                </a:lnTo>
                <a:lnTo>
                  <a:pt x="272" y="155"/>
                </a:lnTo>
                <a:lnTo>
                  <a:pt x="265" y="160"/>
                </a:lnTo>
                <a:lnTo>
                  <a:pt x="257" y="166"/>
                </a:lnTo>
                <a:lnTo>
                  <a:pt x="250" y="170"/>
                </a:lnTo>
                <a:lnTo>
                  <a:pt x="242" y="175"/>
                </a:lnTo>
                <a:lnTo>
                  <a:pt x="234" y="178"/>
                </a:lnTo>
                <a:lnTo>
                  <a:pt x="224" y="182"/>
                </a:lnTo>
                <a:lnTo>
                  <a:pt x="216" y="184"/>
                </a:lnTo>
                <a:lnTo>
                  <a:pt x="197" y="192"/>
                </a:lnTo>
                <a:lnTo>
                  <a:pt x="177" y="201"/>
                </a:lnTo>
                <a:lnTo>
                  <a:pt x="157" y="211"/>
                </a:lnTo>
                <a:lnTo>
                  <a:pt x="138" y="221"/>
                </a:lnTo>
                <a:lnTo>
                  <a:pt x="119" y="231"/>
                </a:lnTo>
                <a:lnTo>
                  <a:pt x="100" y="241"/>
                </a:lnTo>
                <a:lnTo>
                  <a:pt x="81" y="250"/>
                </a:lnTo>
                <a:lnTo>
                  <a:pt x="62" y="259"/>
                </a:lnTo>
                <a:lnTo>
                  <a:pt x="65" y="261"/>
                </a:lnTo>
                <a:lnTo>
                  <a:pt x="70" y="264"/>
                </a:lnTo>
                <a:lnTo>
                  <a:pt x="75" y="265"/>
                </a:lnTo>
                <a:lnTo>
                  <a:pt x="80" y="265"/>
                </a:lnTo>
                <a:lnTo>
                  <a:pt x="85" y="265"/>
                </a:lnTo>
                <a:lnTo>
                  <a:pt x="90" y="265"/>
                </a:lnTo>
                <a:lnTo>
                  <a:pt x="94" y="264"/>
                </a:lnTo>
                <a:lnTo>
                  <a:pt x="99" y="261"/>
                </a:lnTo>
                <a:lnTo>
                  <a:pt x="125" y="250"/>
                </a:lnTo>
                <a:lnTo>
                  <a:pt x="151" y="238"/>
                </a:lnTo>
                <a:lnTo>
                  <a:pt x="176" y="226"/>
                </a:lnTo>
                <a:lnTo>
                  <a:pt x="201" y="212"/>
                </a:lnTo>
                <a:lnTo>
                  <a:pt x="227" y="199"/>
                </a:lnTo>
                <a:lnTo>
                  <a:pt x="252" y="185"/>
                </a:lnTo>
                <a:lnTo>
                  <a:pt x="277" y="172"/>
                </a:lnTo>
                <a:lnTo>
                  <a:pt x="303" y="159"/>
                </a:lnTo>
                <a:lnTo>
                  <a:pt x="327" y="145"/>
                </a:lnTo>
                <a:lnTo>
                  <a:pt x="352" y="131"/>
                </a:lnTo>
                <a:lnTo>
                  <a:pt x="378" y="117"/>
                </a:lnTo>
                <a:lnTo>
                  <a:pt x="403" y="105"/>
                </a:lnTo>
                <a:lnTo>
                  <a:pt x="428" y="92"/>
                </a:lnTo>
                <a:lnTo>
                  <a:pt x="455" y="79"/>
                </a:lnTo>
                <a:lnTo>
                  <a:pt x="480" y="68"/>
                </a:lnTo>
                <a:lnTo>
                  <a:pt x="507" y="56"/>
                </a:lnTo>
                <a:lnTo>
                  <a:pt x="516" y="51"/>
                </a:lnTo>
                <a:lnTo>
                  <a:pt x="525" y="45"/>
                </a:lnTo>
                <a:lnTo>
                  <a:pt x="535" y="40"/>
                </a:lnTo>
                <a:lnTo>
                  <a:pt x="545" y="36"/>
                </a:lnTo>
                <a:lnTo>
                  <a:pt x="555" y="32"/>
                </a:lnTo>
                <a:lnTo>
                  <a:pt x="564" y="28"/>
                </a:lnTo>
                <a:lnTo>
                  <a:pt x="575" y="23"/>
                </a:lnTo>
                <a:lnTo>
                  <a:pt x="584" y="17"/>
                </a:lnTo>
                <a:lnTo>
                  <a:pt x="580" y="13"/>
                </a:lnTo>
                <a:lnTo>
                  <a:pt x="576" y="9"/>
                </a:lnTo>
                <a:lnTo>
                  <a:pt x="571" y="9"/>
                </a:lnTo>
                <a:lnTo>
                  <a:pt x="566" y="9"/>
                </a:lnTo>
                <a:lnTo>
                  <a:pt x="561" y="10"/>
                </a:lnTo>
                <a:lnTo>
                  <a:pt x="555" y="13"/>
                </a:lnTo>
                <a:lnTo>
                  <a:pt x="549" y="14"/>
                </a:lnTo>
                <a:lnTo>
                  <a:pt x="545" y="15"/>
                </a:lnTo>
                <a:lnTo>
                  <a:pt x="533" y="22"/>
                </a:lnTo>
                <a:lnTo>
                  <a:pt x="522" y="28"/>
                </a:lnTo>
                <a:lnTo>
                  <a:pt x="510" y="33"/>
                </a:lnTo>
                <a:lnTo>
                  <a:pt x="499" y="40"/>
                </a:lnTo>
                <a:lnTo>
                  <a:pt x="487" y="46"/>
                </a:lnTo>
                <a:lnTo>
                  <a:pt x="475" y="52"/>
                </a:lnTo>
                <a:lnTo>
                  <a:pt x="463" y="57"/>
                </a:lnTo>
                <a:lnTo>
                  <a:pt x="451" y="63"/>
                </a:lnTo>
                <a:lnTo>
                  <a:pt x="440" y="69"/>
                </a:lnTo>
                <a:lnTo>
                  <a:pt x="427" y="75"/>
                </a:lnTo>
                <a:lnTo>
                  <a:pt x="416" y="81"/>
                </a:lnTo>
                <a:lnTo>
                  <a:pt x="404" y="86"/>
                </a:lnTo>
                <a:lnTo>
                  <a:pt x="391" y="93"/>
                </a:lnTo>
                <a:lnTo>
                  <a:pt x="380" y="99"/>
                </a:lnTo>
                <a:lnTo>
                  <a:pt x="367" y="105"/>
                </a:lnTo>
                <a:lnTo>
                  <a:pt x="356" y="110"/>
                </a:lnTo>
                <a:lnTo>
                  <a:pt x="360" y="105"/>
                </a:lnTo>
                <a:lnTo>
                  <a:pt x="365" y="98"/>
                </a:lnTo>
                <a:lnTo>
                  <a:pt x="369" y="91"/>
                </a:lnTo>
                <a:lnTo>
                  <a:pt x="373" y="83"/>
                </a:lnTo>
                <a:lnTo>
                  <a:pt x="378" y="77"/>
                </a:lnTo>
                <a:lnTo>
                  <a:pt x="383" y="71"/>
                </a:lnTo>
                <a:lnTo>
                  <a:pt x="390" y="68"/>
                </a:lnTo>
                <a:lnTo>
                  <a:pt x="398" y="67"/>
                </a:lnTo>
                <a:lnTo>
                  <a:pt x="410" y="61"/>
                </a:lnTo>
                <a:lnTo>
                  <a:pt x="421" y="55"/>
                </a:lnTo>
                <a:lnTo>
                  <a:pt x="433" y="48"/>
                </a:lnTo>
                <a:lnTo>
                  <a:pt x="444" y="40"/>
                </a:lnTo>
                <a:lnTo>
                  <a:pt x="456" y="33"/>
                </a:lnTo>
                <a:lnTo>
                  <a:pt x="467" y="26"/>
                </a:lnTo>
                <a:lnTo>
                  <a:pt x="479" y="19"/>
                </a:lnTo>
                <a:lnTo>
                  <a:pt x="490" y="13"/>
                </a:lnTo>
                <a:lnTo>
                  <a:pt x="479" y="11"/>
                </a:lnTo>
                <a:lnTo>
                  <a:pt x="469" y="13"/>
                </a:lnTo>
                <a:lnTo>
                  <a:pt x="458" y="16"/>
                </a:lnTo>
                <a:lnTo>
                  <a:pt x="448" y="21"/>
                </a:lnTo>
                <a:lnTo>
                  <a:pt x="439" y="25"/>
                </a:lnTo>
                <a:lnTo>
                  <a:pt x="429" y="30"/>
                </a:lnTo>
                <a:lnTo>
                  <a:pt x="419" y="33"/>
                </a:lnTo>
                <a:lnTo>
                  <a:pt x="409" y="36"/>
                </a:lnTo>
                <a:lnTo>
                  <a:pt x="398" y="44"/>
                </a:lnTo>
                <a:lnTo>
                  <a:pt x="404" y="33"/>
                </a:lnTo>
                <a:lnTo>
                  <a:pt x="410" y="22"/>
                </a:lnTo>
                <a:lnTo>
                  <a:pt x="417" y="13"/>
                </a:lnTo>
                <a:lnTo>
                  <a:pt x="427" y="7"/>
                </a:lnTo>
                <a:lnTo>
                  <a:pt x="446" y="3"/>
                </a:lnTo>
                <a:lnTo>
                  <a:pt x="465" y="1"/>
                </a:lnTo>
                <a:lnTo>
                  <a:pt x="484" y="0"/>
                </a:lnTo>
                <a:lnTo>
                  <a:pt x="503" y="0"/>
                </a:lnTo>
                <a:lnTo>
                  <a:pt x="523" y="0"/>
                </a:lnTo>
                <a:lnTo>
                  <a:pt x="542" y="1"/>
                </a:lnTo>
                <a:lnTo>
                  <a:pt x="562" y="1"/>
                </a:lnTo>
                <a:lnTo>
                  <a:pt x="581" y="2"/>
                </a:lnTo>
                <a:lnTo>
                  <a:pt x="602" y="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0" name="Freeform 75"/>
          <p:cNvSpPr>
            <a:spLocks/>
          </p:cNvSpPr>
          <p:nvPr/>
        </p:nvSpPr>
        <p:spPr bwMode="auto">
          <a:xfrm>
            <a:off x="7210425" y="1454150"/>
            <a:ext cx="47625" cy="12700"/>
          </a:xfrm>
          <a:custGeom>
            <a:avLst/>
            <a:gdLst>
              <a:gd name="T0" fmla="*/ 46818 w 59"/>
              <a:gd name="T1" fmla="*/ 9712 h 17"/>
              <a:gd name="T2" fmla="*/ 4843 w 59"/>
              <a:gd name="T3" fmla="*/ 12700 h 17"/>
              <a:gd name="T4" fmla="*/ 3229 w 59"/>
              <a:gd name="T5" fmla="*/ 10459 h 17"/>
              <a:gd name="T6" fmla="*/ 807 w 59"/>
              <a:gd name="T7" fmla="*/ 8218 h 17"/>
              <a:gd name="T8" fmla="*/ 0 w 59"/>
              <a:gd name="T9" fmla="*/ 6724 h 17"/>
              <a:gd name="T10" fmla="*/ 0 w 59"/>
              <a:gd name="T11" fmla="*/ 3735 h 17"/>
              <a:gd name="T12" fmla="*/ 4843 w 59"/>
              <a:gd name="T13" fmla="*/ 2241 h 17"/>
              <a:gd name="T14" fmla="*/ 10494 w 59"/>
              <a:gd name="T15" fmla="*/ 1494 h 17"/>
              <a:gd name="T16" fmla="*/ 16951 w 59"/>
              <a:gd name="T17" fmla="*/ 0 h 17"/>
              <a:gd name="T18" fmla="*/ 23409 w 59"/>
              <a:gd name="T19" fmla="*/ 0 h 17"/>
              <a:gd name="T20" fmla="*/ 30674 w 59"/>
              <a:gd name="T21" fmla="*/ 0 h 17"/>
              <a:gd name="T22" fmla="*/ 37131 w 59"/>
              <a:gd name="T23" fmla="*/ 0 h 17"/>
              <a:gd name="T24" fmla="*/ 42782 w 59"/>
              <a:gd name="T25" fmla="*/ 0 h 17"/>
              <a:gd name="T26" fmla="*/ 47625 w 59"/>
              <a:gd name="T27" fmla="*/ 0 h 17"/>
              <a:gd name="T28" fmla="*/ 46818 w 59"/>
              <a:gd name="T29" fmla="*/ 9712 h 1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9" h="17">
                <a:moveTo>
                  <a:pt x="58" y="13"/>
                </a:moveTo>
                <a:lnTo>
                  <a:pt x="6" y="17"/>
                </a:lnTo>
                <a:lnTo>
                  <a:pt x="4" y="14"/>
                </a:lnTo>
                <a:lnTo>
                  <a:pt x="1" y="11"/>
                </a:lnTo>
                <a:lnTo>
                  <a:pt x="0" y="9"/>
                </a:lnTo>
                <a:lnTo>
                  <a:pt x="0" y="5"/>
                </a:lnTo>
                <a:lnTo>
                  <a:pt x="6" y="3"/>
                </a:lnTo>
                <a:lnTo>
                  <a:pt x="13" y="2"/>
                </a:lnTo>
                <a:lnTo>
                  <a:pt x="21" y="0"/>
                </a:lnTo>
                <a:lnTo>
                  <a:pt x="29" y="0"/>
                </a:lnTo>
                <a:lnTo>
                  <a:pt x="38" y="0"/>
                </a:lnTo>
                <a:lnTo>
                  <a:pt x="46" y="0"/>
                </a:lnTo>
                <a:lnTo>
                  <a:pt x="53" y="0"/>
                </a:lnTo>
                <a:lnTo>
                  <a:pt x="59" y="0"/>
                </a:lnTo>
                <a:lnTo>
                  <a:pt x="58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1" name="Freeform 76"/>
          <p:cNvSpPr>
            <a:spLocks/>
          </p:cNvSpPr>
          <p:nvPr/>
        </p:nvSpPr>
        <p:spPr bwMode="auto">
          <a:xfrm>
            <a:off x="7064375" y="1468438"/>
            <a:ext cx="41275" cy="14287"/>
          </a:xfrm>
          <a:custGeom>
            <a:avLst/>
            <a:gdLst>
              <a:gd name="T0" fmla="*/ 41275 w 52"/>
              <a:gd name="T1" fmla="*/ 5556 h 18"/>
              <a:gd name="T2" fmla="*/ 38894 w 52"/>
              <a:gd name="T3" fmla="*/ 8731 h 18"/>
              <a:gd name="T4" fmla="*/ 35719 w 52"/>
              <a:gd name="T5" fmla="*/ 11906 h 18"/>
              <a:gd name="T6" fmla="*/ 33338 w 52"/>
              <a:gd name="T7" fmla="*/ 13493 h 18"/>
              <a:gd name="T8" fmla="*/ 29369 w 52"/>
              <a:gd name="T9" fmla="*/ 14287 h 18"/>
              <a:gd name="T10" fmla="*/ 25400 w 52"/>
              <a:gd name="T11" fmla="*/ 14287 h 18"/>
              <a:gd name="T12" fmla="*/ 22225 w 52"/>
              <a:gd name="T13" fmla="*/ 14287 h 18"/>
              <a:gd name="T14" fmla="*/ 17463 w 52"/>
              <a:gd name="T15" fmla="*/ 13493 h 18"/>
              <a:gd name="T16" fmla="*/ 13494 w 52"/>
              <a:gd name="T17" fmla="*/ 13493 h 18"/>
              <a:gd name="T18" fmla="*/ 10319 w 52"/>
              <a:gd name="T19" fmla="*/ 8731 h 18"/>
              <a:gd name="T20" fmla="*/ 5556 w 52"/>
              <a:gd name="T21" fmla="*/ 7144 h 18"/>
              <a:gd name="T22" fmla="*/ 794 w 52"/>
              <a:gd name="T23" fmla="*/ 4762 h 18"/>
              <a:gd name="T24" fmla="*/ 0 w 52"/>
              <a:gd name="T25" fmla="*/ 0 h 18"/>
              <a:gd name="T26" fmla="*/ 4763 w 52"/>
              <a:gd name="T27" fmla="*/ 1587 h 18"/>
              <a:gd name="T28" fmla="*/ 10319 w 52"/>
              <a:gd name="T29" fmla="*/ 3969 h 18"/>
              <a:gd name="T30" fmla="*/ 15081 w 52"/>
              <a:gd name="T31" fmla="*/ 5556 h 18"/>
              <a:gd name="T32" fmla="*/ 20638 w 52"/>
              <a:gd name="T33" fmla="*/ 6350 h 18"/>
              <a:gd name="T34" fmla="*/ 25400 w 52"/>
              <a:gd name="T35" fmla="*/ 7144 h 18"/>
              <a:gd name="T36" fmla="*/ 30956 w 52"/>
              <a:gd name="T37" fmla="*/ 7144 h 18"/>
              <a:gd name="T38" fmla="*/ 35719 w 52"/>
              <a:gd name="T39" fmla="*/ 6350 h 18"/>
              <a:gd name="T40" fmla="*/ 41275 w 52"/>
              <a:gd name="T41" fmla="*/ 5556 h 1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2" h="18">
                <a:moveTo>
                  <a:pt x="52" y="7"/>
                </a:moveTo>
                <a:lnTo>
                  <a:pt x="49" y="11"/>
                </a:lnTo>
                <a:lnTo>
                  <a:pt x="45" y="15"/>
                </a:lnTo>
                <a:lnTo>
                  <a:pt x="42" y="17"/>
                </a:lnTo>
                <a:lnTo>
                  <a:pt x="37" y="18"/>
                </a:lnTo>
                <a:lnTo>
                  <a:pt x="32" y="18"/>
                </a:lnTo>
                <a:lnTo>
                  <a:pt x="28" y="18"/>
                </a:lnTo>
                <a:lnTo>
                  <a:pt x="22" y="17"/>
                </a:lnTo>
                <a:lnTo>
                  <a:pt x="17" y="17"/>
                </a:lnTo>
                <a:lnTo>
                  <a:pt x="13" y="11"/>
                </a:lnTo>
                <a:lnTo>
                  <a:pt x="7" y="9"/>
                </a:lnTo>
                <a:lnTo>
                  <a:pt x="1" y="6"/>
                </a:lnTo>
                <a:lnTo>
                  <a:pt x="0" y="0"/>
                </a:lnTo>
                <a:lnTo>
                  <a:pt x="6" y="2"/>
                </a:lnTo>
                <a:lnTo>
                  <a:pt x="13" y="5"/>
                </a:lnTo>
                <a:lnTo>
                  <a:pt x="19" y="7"/>
                </a:lnTo>
                <a:lnTo>
                  <a:pt x="26" y="8"/>
                </a:lnTo>
                <a:lnTo>
                  <a:pt x="32" y="9"/>
                </a:lnTo>
                <a:lnTo>
                  <a:pt x="39" y="9"/>
                </a:lnTo>
                <a:lnTo>
                  <a:pt x="45" y="8"/>
                </a:lnTo>
                <a:lnTo>
                  <a:pt x="52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2" name="Freeform 77"/>
          <p:cNvSpPr>
            <a:spLocks/>
          </p:cNvSpPr>
          <p:nvPr/>
        </p:nvSpPr>
        <p:spPr bwMode="auto">
          <a:xfrm>
            <a:off x="6013450" y="1471613"/>
            <a:ext cx="174625" cy="98425"/>
          </a:xfrm>
          <a:custGeom>
            <a:avLst/>
            <a:gdLst>
              <a:gd name="T0" fmla="*/ 174625 w 221"/>
              <a:gd name="T1" fmla="*/ 22225 h 124"/>
              <a:gd name="T2" fmla="*/ 165143 w 221"/>
              <a:gd name="T3" fmla="*/ 27781 h 124"/>
              <a:gd name="T4" fmla="*/ 155661 w 221"/>
              <a:gd name="T5" fmla="*/ 32544 h 124"/>
              <a:gd name="T6" fmla="*/ 146179 w 221"/>
              <a:gd name="T7" fmla="*/ 38100 h 124"/>
              <a:gd name="T8" fmla="*/ 135907 w 221"/>
              <a:gd name="T9" fmla="*/ 42863 h 124"/>
              <a:gd name="T10" fmla="*/ 125635 w 221"/>
              <a:gd name="T11" fmla="*/ 48419 h 124"/>
              <a:gd name="T12" fmla="*/ 116153 w 221"/>
              <a:gd name="T13" fmla="*/ 52388 h 124"/>
              <a:gd name="T14" fmla="*/ 105881 w 221"/>
              <a:gd name="T15" fmla="*/ 57150 h 124"/>
              <a:gd name="T16" fmla="*/ 95609 w 221"/>
              <a:gd name="T17" fmla="*/ 61913 h 124"/>
              <a:gd name="T18" fmla="*/ 86127 w 221"/>
              <a:gd name="T19" fmla="*/ 66675 h 124"/>
              <a:gd name="T20" fmla="*/ 76645 w 221"/>
              <a:gd name="T21" fmla="*/ 70644 h 124"/>
              <a:gd name="T22" fmla="*/ 66373 w 221"/>
              <a:gd name="T23" fmla="*/ 75406 h 124"/>
              <a:gd name="T24" fmla="*/ 56891 w 221"/>
              <a:gd name="T25" fmla="*/ 80169 h 124"/>
              <a:gd name="T26" fmla="*/ 46619 w 221"/>
              <a:gd name="T27" fmla="*/ 84931 h 124"/>
              <a:gd name="T28" fmla="*/ 36347 w 221"/>
              <a:gd name="T29" fmla="*/ 88900 h 124"/>
              <a:gd name="T30" fmla="*/ 26865 w 221"/>
              <a:gd name="T31" fmla="*/ 93663 h 124"/>
              <a:gd name="T32" fmla="*/ 16593 w 221"/>
              <a:gd name="T33" fmla="*/ 98425 h 124"/>
              <a:gd name="T34" fmla="*/ 11852 w 221"/>
              <a:gd name="T35" fmla="*/ 97631 h 124"/>
              <a:gd name="T36" fmla="*/ 7111 w 221"/>
              <a:gd name="T37" fmla="*/ 95250 h 124"/>
              <a:gd name="T38" fmla="*/ 3951 w 221"/>
              <a:gd name="T39" fmla="*/ 92869 h 124"/>
              <a:gd name="T40" fmla="*/ 0 w 221"/>
              <a:gd name="T41" fmla="*/ 88900 h 124"/>
              <a:gd name="T42" fmla="*/ 11062 w 221"/>
              <a:gd name="T43" fmla="*/ 82550 h 124"/>
              <a:gd name="T44" fmla="*/ 21334 w 221"/>
              <a:gd name="T45" fmla="*/ 76994 h 124"/>
              <a:gd name="T46" fmla="*/ 32396 w 221"/>
              <a:gd name="T47" fmla="*/ 72231 h 124"/>
              <a:gd name="T48" fmla="*/ 42669 w 221"/>
              <a:gd name="T49" fmla="*/ 66675 h 124"/>
              <a:gd name="T50" fmla="*/ 53731 w 221"/>
              <a:gd name="T51" fmla="*/ 61119 h 124"/>
              <a:gd name="T52" fmla="*/ 64793 w 221"/>
              <a:gd name="T53" fmla="*/ 55563 h 124"/>
              <a:gd name="T54" fmla="*/ 75855 w 221"/>
              <a:gd name="T55" fmla="*/ 50006 h 124"/>
              <a:gd name="T56" fmla="*/ 86917 w 221"/>
              <a:gd name="T57" fmla="*/ 45244 h 124"/>
              <a:gd name="T58" fmla="*/ 97980 w 221"/>
              <a:gd name="T59" fmla="*/ 39688 h 124"/>
              <a:gd name="T60" fmla="*/ 108252 w 221"/>
              <a:gd name="T61" fmla="*/ 34131 h 124"/>
              <a:gd name="T62" fmla="*/ 119314 w 221"/>
              <a:gd name="T63" fmla="*/ 28575 h 124"/>
              <a:gd name="T64" fmla="*/ 130376 w 221"/>
              <a:gd name="T65" fmla="*/ 23019 h 124"/>
              <a:gd name="T66" fmla="*/ 141438 w 221"/>
              <a:gd name="T67" fmla="*/ 18256 h 124"/>
              <a:gd name="T68" fmla="*/ 152501 w 221"/>
              <a:gd name="T69" fmla="*/ 12700 h 124"/>
              <a:gd name="T70" fmla="*/ 161982 w 221"/>
              <a:gd name="T71" fmla="*/ 6350 h 124"/>
              <a:gd name="T72" fmla="*/ 173045 w 221"/>
              <a:gd name="T73" fmla="*/ 0 h 124"/>
              <a:gd name="T74" fmla="*/ 173045 w 221"/>
              <a:gd name="T75" fmla="*/ 3969 h 124"/>
              <a:gd name="T76" fmla="*/ 173835 w 221"/>
              <a:gd name="T77" fmla="*/ 9525 h 124"/>
              <a:gd name="T78" fmla="*/ 174625 w 221"/>
              <a:gd name="T79" fmla="*/ 15081 h 124"/>
              <a:gd name="T80" fmla="*/ 174625 w 221"/>
              <a:gd name="T81" fmla="*/ 22225 h 12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21" h="124">
                <a:moveTo>
                  <a:pt x="221" y="28"/>
                </a:moveTo>
                <a:lnTo>
                  <a:pt x="209" y="35"/>
                </a:lnTo>
                <a:lnTo>
                  <a:pt x="197" y="41"/>
                </a:lnTo>
                <a:lnTo>
                  <a:pt x="185" y="48"/>
                </a:lnTo>
                <a:lnTo>
                  <a:pt x="172" y="54"/>
                </a:lnTo>
                <a:lnTo>
                  <a:pt x="159" y="61"/>
                </a:lnTo>
                <a:lnTo>
                  <a:pt x="147" y="66"/>
                </a:lnTo>
                <a:lnTo>
                  <a:pt x="134" y="72"/>
                </a:lnTo>
                <a:lnTo>
                  <a:pt x="121" y="78"/>
                </a:lnTo>
                <a:lnTo>
                  <a:pt x="109" y="84"/>
                </a:lnTo>
                <a:lnTo>
                  <a:pt x="97" y="89"/>
                </a:lnTo>
                <a:lnTo>
                  <a:pt x="84" y="95"/>
                </a:lnTo>
                <a:lnTo>
                  <a:pt x="72" y="101"/>
                </a:lnTo>
                <a:lnTo>
                  <a:pt x="59" y="107"/>
                </a:lnTo>
                <a:lnTo>
                  <a:pt x="46" y="112"/>
                </a:lnTo>
                <a:lnTo>
                  <a:pt x="34" y="118"/>
                </a:lnTo>
                <a:lnTo>
                  <a:pt x="21" y="124"/>
                </a:lnTo>
                <a:lnTo>
                  <a:pt x="15" y="123"/>
                </a:lnTo>
                <a:lnTo>
                  <a:pt x="9" y="120"/>
                </a:lnTo>
                <a:lnTo>
                  <a:pt x="5" y="117"/>
                </a:lnTo>
                <a:lnTo>
                  <a:pt x="0" y="112"/>
                </a:lnTo>
                <a:lnTo>
                  <a:pt x="14" y="104"/>
                </a:lnTo>
                <a:lnTo>
                  <a:pt x="27" y="97"/>
                </a:lnTo>
                <a:lnTo>
                  <a:pt x="41" y="91"/>
                </a:lnTo>
                <a:lnTo>
                  <a:pt x="54" y="84"/>
                </a:lnTo>
                <a:lnTo>
                  <a:pt x="68" y="77"/>
                </a:lnTo>
                <a:lnTo>
                  <a:pt x="82" y="70"/>
                </a:lnTo>
                <a:lnTo>
                  <a:pt x="96" y="63"/>
                </a:lnTo>
                <a:lnTo>
                  <a:pt x="110" y="57"/>
                </a:lnTo>
                <a:lnTo>
                  <a:pt x="124" y="50"/>
                </a:lnTo>
                <a:lnTo>
                  <a:pt x="137" y="43"/>
                </a:lnTo>
                <a:lnTo>
                  <a:pt x="151" y="36"/>
                </a:lnTo>
                <a:lnTo>
                  <a:pt x="165" y="29"/>
                </a:lnTo>
                <a:lnTo>
                  <a:pt x="179" y="23"/>
                </a:lnTo>
                <a:lnTo>
                  <a:pt x="193" y="16"/>
                </a:lnTo>
                <a:lnTo>
                  <a:pt x="205" y="8"/>
                </a:lnTo>
                <a:lnTo>
                  <a:pt x="219" y="0"/>
                </a:lnTo>
                <a:lnTo>
                  <a:pt x="219" y="5"/>
                </a:lnTo>
                <a:lnTo>
                  <a:pt x="220" y="12"/>
                </a:lnTo>
                <a:lnTo>
                  <a:pt x="221" y="19"/>
                </a:lnTo>
                <a:lnTo>
                  <a:pt x="221" y="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3" name="Freeform 78"/>
          <p:cNvSpPr>
            <a:spLocks/>
          </p:cNvSpPr>
          <p:nvPr/>
        </p:nvSpPr>
        <p:spPr bwMode="auto">
          <a:xfrm>
            <a:off x="7015163" y="1471613"/>
            <a:ext cx="20637" cy="12700"/>
          </a:xfrm>
          <a:custGeom>
            <a:avLst/>
            <a:gdLst>
              <a:gd name="T0" fmla="*/ 20637 w 25"/>
              <a:gd name="T1" fmla="*/ 2381 h 16"/>
              <a:gd name="T2" fmla="*/ 20637 w 25"/>
              <a:gd name="T3" fmla="*/ 4763 h 16"/>
              <a:gd name="T4" fmla="*/ 20637 w 25"/>
              <a:gd name="T5" fmla="*/ 7938 h 16"/>
              <a:gd name="T6" fmla="*/ 18986 w 25"/>
              <a:gd name="T7" fmla="*/ 10319 h 16"/>
              <a:gd name="T8" fmla="*/ 17335 w 25"/>
              <a:gd name="T9" fmla="*/ 12700 h 16"/>
              <a:gd name="T10" fmla="*/ 13208 w 25"/>
              <a:gd name="T11" fmla="*/ 10319 h 16"/>
              <a:gd name="T12" fmla="*/ 8255 w 25"/>
              <a:gd name="T13" fmla="*/ 9525 h 16"/>
              <a:gd name="T14" fmla="*/ 4953 w 25"/>
              <a:gd name="T15" fmla="*/ 7144 h 16"/>
              <a:gd name="T16" fmla="*/ 0 w 25"/>
              <a:gd name="T17" fmla="*/ 3969 h 16"/>
              <a:gd name="T18" fmla="*/ 4953 w 25"/>
              <a:gd name="T19" fmla="*/ 1588 h 16"/>
              <a:gd name="T20" fmla="*/ 10731 w 25"/>
              <a:gd name="T21" fmla="*/ 0 h 16"/>
              <a:gd name="T22" fmla="*/ 16510 w 25"/>
              <a:gd name="T23" fmla="*/ 0 h 16"/>
              <a:gd name="T24" fmla="*/ 20637 w 25"/>
              <a:gd name="T25" fmla="*/ 2381 h 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5" h="16">
                <a:moveTo>
                  <a:pt x="25" y="3"/>
                </a:moveTo>
                <a:lnTo>
                  <a:pt x="25" y="6"/>
                </a:lnTo>
                <a:lnTo>
                  <a:pt x="25" y="10"/>
                </a:lnTo>
                <a:lnTo>
                  <a:pt x="23" y="13"/>
                </a:lnTo>
                <a:lnTo>
                  <a:pt x="21" y="16"/>
                </a:lnTo>
                <a:lnTo>
                  <a:pt x="16" y="13"/>
                </a:lnTo>
                <a:lnTo>
                  <a:pt x="10" y="12"/>
                </a:lnTo>
                <a:lnTo>
                  <a:pt x="6" y="9"/>
                </a:lnTo>
                <a:lnTo>
                  <a:pt x="0" y="5"/>
                </a:lnTo>
                <a:lnTo>
                  <a:pt x="6" y="2"/>
                </a:lnTo>
                <a:lnTo>
                  <a:pt x="13" y="0"/>
                </a:lnTo>
                <a:lnTo>
                  <a:pt x="20" y="0"/>
                </a:lnTo>
                <a:lnTo>
                  <a:pt x="25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4" name="Freeform 79"/>
          <p:cNvSpPr>
            <a:spLocks/>
          </p:cNvSpPr>
          <p:nvPr/>
        </p:nvSpPr>
        <p:spPr bwMode="auto">
          <a:xfrm>
            <a:off x="6454775" y="1476375"/>
            <a:ext cx="136525" cy="39688"/>
          </a:xfrm>
          <a:custGeom>
            <a:avLst/>
            <a:gdLst>
              <a:gd name="T0" fmla="*/ 8681 w 173"/>
              <a:gd name="T1" fmla="*/ 2335 h 51"/>
              <a:gd name="T2" fmla="*/ 5524 w 173"/>
              <a:gd name="T3" fmla="*/ 4669 h 51"/>
              <a:gd name="T4" fmla="*/ 5524 w 173"/>
              <a:gd name="T5" fmla="*/ 9338 h 51"/>
              <a:gd name="T6" fmla="*/ 6313 w 173"/>
              <a:gd name="T7" fmla="*/ 12451 h 51"/>
              <a:gd name="T8" fmla="*/ 7102 w 173"/>
              <a:gd name="T9" fmla="*/ 16342 h 51"/>
              <a:gd name="T10" fmla="*/ 9470 w 173"/>
              <a:gd name="T11" fmla="*/ 18677 h 51"/>
              <a:gd name="T12" fmla="*/ 13416 w 173"/>
              <a:gd name="T13" fmla="*/ 21011 h 51"/>
              <a:gd name="T14" fmla="*/ 17362 w 173"/>
              <a:gd name="T15" fmla="*/ 21789 h 51"/>
              <a:gd name="T16" fmla="*/ 21307 w 173"/>
              <a:gd name="T17" fmla="*/ 22568 h 51"/>
              <a:gd name="T18" fmla="*/ 26042 w 173"/>
              <a:gd name="T19" fmla="*/ 22568 h 51"/>
              <a:gd name="T20" fmla="*/ 30777 w 173"/>
              <a:gd name="T21" fmla="*/ 23346 h 51"/>
              <a:gd name="T22" fmla="*/ 35512 w 173"/>
              <a:gd name="T23" fmla="*/ 24124 h 51"/>
              <a:gd name="T24" fmla="*/ 39458 w 173"/>
              <a:gd name="T25" fmla="*/ 26459 h 51"/>
              <a:gd name="T26" fmla="*/ 43404 w 173"/>
              <a:gd name="T27" fmla="*/ 23346 h 51"/>
              <a:gd name="T28" fmla="*/ 44193 w 173"/>
              <a:gd name="T29" fmla="*/ 18677 h 51"/>
              <a:gd name="T30" fmla="*/ 44193 w 173"/>
              <a:gd name="T31" fmla="*/ 15564 h 51"/>
              <a:gd name="T32" fmla="*/ 43404 w 173"/>
              <a:gd name="T33" fmla="*/ 11673 h 51"/>
              <a:gd name="T34" fmla="*/ 15783 w 173"/>
              <a:gd name="T35" fmla="*/ 2335 h 51"/>
              <a:gd name="T36" fmla="*/ 32356 w 173"/>
              <a:gd name="T37" fmla="*/ 3113 h 51"/>
              <a:gd name="T38" fmla="*/ 48139 w 173"/>
              <a:gd name="T39" fmla="*/ 4669 h 51"/>
              <a:gd name="T40" fmla="*/ 64711 w 173"/>
              <a:gd name="T41" fmla="*/ 6226 h 51"/>
              <a:gd name="T42" fmla="*/ 78916 w 173"/>
              <a:gd name="T43" fmla="*/ 9338 h 51"/>
              <a:gd name="T44" fmla="*/ 94699 w 173"/>
              <a:gd name="T45" fmla="*/ 12451 h 51"/>
              <a:gd name="T46" fmla="*/ 108904 w 173"/>
              <a:gd name="T47" fmla="*/ 16342 h 51"/>
              <a:gd name="T48" fmla="*/ 122320 w 173"/>
              <a:gd name="T49" fmla="*/ 21789 h 51"/>
              <a:gd name="T50" fmla="*/ 136525 w 173"/>
              <a:gd name="T51" fmla="*/ 28015 h 51"/>
              <a:gd name="T52" fmla="*/ 134947 w 173"/>
              <a:gd name="T53" fmla="*/ 39688 h 51"/>
              <a:gd name="T54" fmla="*/ 120742 w 173"/>
              <a:gd name="T55" fmla="*/ 38132 h 51"/>
              <a:gd name="T56" fmla="*/ 104959 w 173"/>
              <a:gd name="T57" fmla="*/ 35797 h 51"/>
              <a:gd name="T58" fmla="*/ 89964 w 173"/>
              <a:gd name="T59" fmla="*/ 34241 h 51"/>
              <a:gd name="T60" fmla="*/ 73392 w 173"/>
              <a:gd name="T61" fmla="*/ 32684 h 51"/>
              <a:gd name="T62" fmla="*/ 56820 w 173"/>
              <a:gd name="T63" fmla="*/ 31906 h 51"/>
              <a:gd name="T64" fmla="*/ 41036 w 173"/>
              <a:gd name="T65" fmla="*/ 30350 h 51"/>
              <a:gd name="T66" fmla="*/ 24464 w 173"/>
              <a:gd name="T67" fmla="*/ 28793 h 51"/>
              <a:gd name="T68" fmla="*/ 8681 w 173"/>
              <a:gd name="T69" fmla="*/ 28015 h 51"/>
              <a:gd name="T70" fmla="*/ 6313 w 173"/>
              <a:gd name="T71" fmla="*/ 21011 h 51"/>
              <a:gd name="T72" fmla="*/ 2367 w 173"/>
              <a:gd name="T73" fmla="*/ 14786 h 51"/>
              <a:gd name="T74" fmla="*/ 0 w 173"/>
              <a:gd name="T75" fmla="*/ 7004 h 51"/>
              <a:gd name="T76" fmla="*/ 789 w 173"/>
              <a:gd name="T77" fmla="*/ 0 h 51"/>
              <a:gd name="T78" fmla="*/ 8681 w 173"/>
              <a:gd name="T79" fmla="*/ 2335 h 5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73" h="51">
                <a:moveTo>
                  <a:pt x="11" y="3"/>
                </a:moveTo>
                <a:lnTo>
                  <a:pt x="7" y="6"/>
                </a:lnTo>
                <a:lnTo>
                  <a:pt x="7" y="12"/>
                </a:lnTo>
                <a:lnTo>
                  <a:pt x="8" y="16"/>
                </a:lnTo>
                <a:lnTo>
                  <a:pt x="9" y="21"/>
                </a:lnTo>
                <a:lnTo>
                  <a:pt x="12" y="24"/>
                </a:lnTo>
                <a:lnTo>
                  <a:pt x="17" y="27"/>
                </a:lnTo>
                <a:lnTo>
                  <a:pt x="22" y="28"/>
                </a:lnTo>
                <a:lnTo>
                  <a:pt x="27" y="29"/>
                </a:lnTo>
                <a:lnTo>
                  <a:pt x="33" y="29"/>
                </a:lnTo>
                <a:lnTo>
                  <a:pt x="39" y="30"/>
                </a:lnTo>
                <a:lnTo>
                  <a:pt x="45" y="31"/>
                </a:lnTo>
                <a:lnTo>
                  <a:pt x="50" y="34"/>
                </a:lnTo>
                <a:lnTo>
                  <a:pt x="55" y="30"/>
                </a:lnTo>
                <a:lnTo>
                  <a:pt x="56" y="24"/>
                </a:lnTo>
                <a:lnTo>
                  <a:pt x="56" y="20"/>
                </a:lnTo>
                <a:lnTo>
                  <a:pt x="55" y="15"/>
                </a:lnTo>
                <a:lnTo>
                  <a:pt x="20" y="3"/>
                </a:lnTo>
                <a:lnTo>
                  <a:pt x="41" y="4"/>
                </a:lnTo>
                <a:lnTo>
                  <a:pt x="61" y="6"/>
                </a:lnTo>
                <a:lnTo>
                  <a:pt x="82" y="8"/>
                </a:lnTo>
                <a:lnTo>
                  <a:pt x="100" y="12"/>
                </a:lnTo>
                <a:lnTo>
                  <a:pt x="120" y="16"/>
                </a:lnTo>
                <a:lnTo>
                  <a:pt x="138" y="21"/>
                </a:lnTo>
                <a:lnTo>
                  <a:pt x="155" y="28"/>
                </a:lnTo>
                <a:lnTo>
                  <a:pt x="173" y="36"/>
                </a:lnTo>
                <a:lnTo>
                  <a:pt x="171" y="51"/>
                </a:lnTo>
                <a:lnTo>
                  <a:pt x="153" y="49"/>
                </a:lnTo>
                <a:lnTo>
                  <a:pt x="133" y="46"/>
                </a:lnTo>
                <a:lnTo>
                  <a:pt x="114" y="44"/>
                </a:lnTo>
                <a:lnTo>
                  <a:pt x="93" y="42"/>
                </a:lnTo>
                <a:lnTo>
                  <a:pt x="72" y="41"/>
                </a:lnTo>
                <a:lnTo>
                  <a:pt x="52" y="39"/>
                </a:lnTo>
                <a:lnTo>
                  <a:pt x="31" y="37"/>
                </a:lnTo>
                <a:lnTo>
                  <a:pt x="11" y="36"/>
                </a:lnTo>
                <a:lnTo>
                  <a:pt x="8" y="27"/>
                </a:lnTo>
                <a:lnTo>
                  <a:pt x="3" y="19"/>
                </a:lnTo>
                <a:lnTo>
                  <a:pt x="0" y="9"/>
                </a:lnTo>
                <a:lnTo>
                  <a:pt x="1" y="0"/>
                </a:lnTo>
                <a:lnTo>
                  <a:pt x="11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5" name="Freeform 80"/>
          <p:cNvSpPr>
            <a:spLocks/>
          </p:cNvSpPr>
          <p:nvPr/>
        </p:nvSpPr>
        <p:spPr bwMode="auto">
          <a:xfrm>
            <a:off x="7165975" y="1476375"/>
            <a:ext cx="44450" cy="14288"/>
          </a:xfrm>
          <a:custGeom>
            <a:avLst/>
            <a:gdLst>
              <a:gd name="T0" fmla="*/ 44450 w 57"/>
              <a:gd name="T1" fmla="*/ 2381 h 18"/>
              <a:gd name="T2" fmla="*/ 41331 w 57"/>
              <a:gd name="T3" fmla="*/ 5556 h 18"/>
              <a:gd name="T4" fmla="*/ 37432 w 57"/>
              <a:gd name="T5" fmla="*/ 8732 h 18"/>
              <a:gd name="T6" fmla="*/ 33532 w 57"/>
              <a:gd name="T7" fmla="*/ 10319 h 18"/>
              <a:gd name="T8" fmla="*/ 28854 w 57"/>
              <a:gd name="T9" fmla="*/ 11113 h 18"/>
              <a:gd name="T10" fmla="*/ 23395 w 57"/>
              <a:gd name="T11" fmla="*/ 11907 h 18"/>
              <a:gd name="T12" fmla="*/ 17936 w 57"/>
              <a:gd name="T13" fmla="*/ 11907 h 18"/>
              <a:gd name="T14" fmla="*/ 12477 w 57"/>
              <a:gd name="T15" fmla="*/ 12700 h 18"/>
              <a:gd name="T16" fmla="*/ 7798 w 57"/>
              <a:gd name="T17" fmla="*/ 14288 h 18"/>
              <a:gd name="T18" fmla="*/ 5459 w 57"/>
              <a:gd name="T19" fmla="*/ 14288 h 18"/>
              <a:gd name="T20" fmla="*/ 3899 w 57"/>
              <a:gd name="T21" fmla="*/ 12700 h 18"/>
              <a:gd name="T22" fmla="*/ 1560 w 57"/>
              <a:gd name="T23" fmla="*/ 11907 h 18"/>
              <a:gd name="T24" fmla="*/ 0 w 57"/>
              <a:gd name="T25" fmla="*/ 10319 h 18"/>
              <a:gd name="T26" fmla="*/ 1560 w 57"/>
              <a:gd name="T27" fmla="*/ 4763 h 18"/>
              <a:gd name="T28" fmla="*/ 7018 w 57"/>
              <a:gd name="T29" fmla="*/ 2381 h 18"/>
              <a:gd name="T30" fmla="*/ 13257 w 57"/>
              <a:gd name="T31" fmla="*/ 2381 h 18"/>
              <a:gd name="T32" fmla="*/ 19496 w 57"/>
              <a:gd name="T33" fmla="*/ 0 h 18"/>
              <a:gd name="T34" fmla="*/ 44450 w 57"/>
              <a:gd name="T35" fmla="*/ 2381 h 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7" h="18">
                <a:moveTo>
                  <a:pt x="57" y="3"/>
                </a:moveTo>
                <a:lnTo>
                  <a:pt x="53" y="7"/>
                </a:lnTo>
                <a:lnTo>
                  <a:pt x="48" y="11"/>
                </a:lnTo>
                <a:lnTo>
                  <a:pt x="43" y="13"/>
                </a:lnTo>
                <a:lnTo>
                  <a:pt x="37" y="14"/>
                </a:lnTo>
                <a:lnTo>
                  <a:pt x="30" y="15"/>
                </a:lnTo>
                <a:lnTo>
                  <a:pt x="23" y="15"/>
                </a:lnTo>
                <a:lnTo>
                  <a:pt x="16" y="16"/>
                </a:lnTo>
                <a:lnTo>
                  <a:pt x="10" y="18"/>
                </a:lnTo>
                <a:lnTo>
                  <a:pt x="7" y="18"/>
                </a:lnTo>
                <a:lnTo>
                  <a:pt x="5" y="16"/>
                </a:lnTo>
                <a:lnTo>
                  <a:pt x="2" y="15"/>
                </a:lnTo>
                <a:lnTo>
                  <a:pt x="0" y="13"/>
                </a:lnTo>
                <a:lnTo>
                  <a:pt x="2" y="6"/>
                </a:lnTo>
                <a:lnTo>
                  <a:pt x="9" y="3"/>
                </a:lnTo>
                <a:lnTo>
                  <a:pt x="17" y="3"/>
                </a:lnTo>
                <a:lnTo>
                  <a:pt x="25" y="0"/>
                </a:lnTo>
                <a:lnTo>
                  <a:pt x="57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6" name="Freeform 81"/>
          <p:cNvSpPr>
            <a:spLocks/>
          </p:cNvSpPr>
          <p:nvPr/>
        </p:nvSpPr>
        <p:spPr bwMode="auto">
          <a:xfrm>
            <a:off x="6892925" y="1479550"/>
            <a:ext cx="25400" cy="20638"/>
          </a:xfrm>
          <a:custGeom>
            <a:avLst/>
            <a:gdLst>
              <a:gd name="T0" fmla="*/ 25400 w 32"/>
              <a:gd name="T1" fmla="*/ 0 h 25"/>
              <a:gd name="T2" fmla="*/ 23813 w 32"/>
              <a:gd name="T3" fmla="*/ 8255 h 25"/>
              <a:gd name="T4" fmla="*/ 18256 w 32"/>
              <a:gd name="T5" fmla="*/ 13208 h 25"/>
              <a:gd name="T6" fmla="*/ 11113 w 32"/>
              <a:gd name="T7" fmla="*/ 17336 h 25"/>
              <a:gd name="T8" fmla="*/ 3175 w 32"/>
              <a:gd name="T9" fmla="*/ 20638 h 25"/>
              <a:gd name="T10" fmla="*/ 2381 w 32"/>
              <a:gd name="T11" fmla="*/ 18161 h 25"/>
              <a:gd name="T12" fmla="*/ 794 w 32"/>
              <a:gd name="T13" fmla="*/ 15685 h 25"/>
              <a:gd name="T14" fmla="*/ 0 w 32"/>
              <a:gd name="T15" fmla="*/ 13208 h 25"/>
              <a:gd name="T16" fmla="*/ 0 w 32"/>
              <a:gd name="T17" fmla="*/ 10732 h 25"/>
              <a:gd name="T18" fmla="*/ 6350 w 32"/>
              <a:gd name="T19" fmla="*/ 5779 h 25"/>
              <a:gd name="T20" fmla="*/ 12700 w 32"/>
              <a:gd name="T21" fmla="*/ 2477 h 25"/>
              <a:gd name="T22" fmla="*/ 19050 w 32"/>
              <a:gd name="T23" fmla="*/ 826 h 25"/>
              <a:gd name="T24" fmla="*/ 25400 w 32"/>
              <a:gd name="T25" fmla="*/ 0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2" h="25">
                <a:moveTo>
                  <a:pt x="32" y="0"/>
                </a:moveTo>
                <a:lnTo>
                  <a:pt x="30" y="10"/>
                </a:lnTo>
                <a:lnTo>
                  <a:pt x="23" y="16"/>
                </a:lnTo>
                <a:lnTo>
                  <a:pt x="14" y="21"/>
                </a:lnTo>
                <a:lnTo>
                  <a:pt x="4" y="25"/>
                </a:lnTo>
                <a:lnTo>
                  <a:pt x="3" y="22"/>
                </a:lnTo>
                <a:lnTo>
                  <a:pt x="1" y="19"/>
                </a:lnTo>
                <a:lnTo>
                  <a:pt x="0" y="16"/>
                </a:lnTo>
                <a:lnTo>
                  <a:pt x="0" y="13"/>
                </a:lnTo>
                <a:lnTo>
                  <a:pt x="8" y="7"/>
                </a:lnTo>
                <a:lnTo>
                  <a:pt x="16" y="3"/>
                </a:lnTo>
                <a:lnTo>
                  <a:pt x="24" y="1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7" name="Freeform 82"/>
          <p:cNvSpPr>
            <a:spLocks/>
          </p:cNvSpPr>
          <p:nvPr/>
        </p:nvSpPr>
        <p:spPr bwMode="auto">
          <a:xfrm>
            <a:off x="6261100" y="1484313"/>
            <a:ext cx="123825" cy="65087"/>
          </a:xfrm>
          <a:custGeom>
            <a:avLst/>
            <a:gdLst>
              <a:gd name="T0" fmla="*/ 123031 w 156"/>
              <a:gd name="T1" fmla="*/ 7322 h 80"/>
              <a:gd name="T2" fmla="*/ 107950 w 156"/>
              <a:gd name="T3" fmla="*/ 14645 h 80"/>
              <a:gd name="T4" fmla="*/ 92869 w 156"/>
              <a:gd name="T5" fmla="*/ 21967 h 80"/>
              <a:gd name="T6" fmla="*/ 77788 w 156"/>
              <a:gd name="T7" fmla="*/ 30103 h 80"/>
              <a:gd name="T8" fmla="*/ 63500 w 156"/>
              <a:gd name="T9" fmla="*/ 37425 h 80"/>
              <a:gd name="T10" fmla="*/ 47625 w 156"/>
              <a:gd name="T11" fmla="*/ 44747 h 80"/>
              <a:gd name="T12" fmla="*/ 33338 w 156"/>
              <a:gd name="T13" fmla="*/ 52070 h 80"/>
              <a:gd name="T14" fmla="*/ 17463 w 156"/>
              <a:gd name="T15" fmla="*/ 58578 h 80"/>
              <a:gd name="T16" fmla="*/ 3175 w 156"/>
              <a:gd name="T17" fmla="*/ 65087 h 80"/>
              <a:gd name="T18" fmla="*/ 3969 w 156"/>
              <a:gd name="T19" fmla="*/ 61833 h 80"/>
              <a:gd name="T20" fmla="*/ 2381 w 156"/>
              <a:gd name="T21" fmla="*/ 58578 h 80"/>
              <a:gd name="T22" fmla="*/ 0 w 156"/>
              <a:gd name="T23" fmla="*/ 56138 h 80"/>
              <a:gd name="T24" fmla="*/ 1588 w 156"/>
              <a:gd name="T25" fmla="*/ 53697 h 80"/>
              <a:gd name="T26" fmla="*/ 16669 w 156"/>
              <a:gd name="T27" fmla="*/ 47188 h 80"/>
              <a:gd name="T28" fmla="*/ 32544 w 156"/>
              <a:gd name="T29" fmla="*/ 40679 h 80"/>
              <a:gd name="T30" fmla="*/ 46831 w 156"/>
              <a:gd name="T31" fmla="*/ 33357 h 80"/>
              <a:gd name="T32" fmla="*/ 62706 w 156"/>
              <a:gd name="T33" fmla="*/ 26848 h 80"/>
              <a:gd name="T34" fmla="*/ 77788 w 156"/>
              <a:gd name="T35" fmla="*/ 19526 h 80"/>
              <a:gd name="T36" fmla="*/ 92869 w 156"/>
              <a:gd name="T37" fmla="*/ 12204 h 80"/>
              <a:gd name="T38" fmla="*/ 107950 w 156"/>
              <a:gd name="T39" fmla="*/ 5695 h 80"/>
              <a:gd name="T40" fmla="*/ 123825 w 156"/>
              <a:gd name="T41" fmla="*/ 0 h 80"/>
              <a:gd name="T42" fmla="*/ 123031 w 156"/>
              <a:gd name="T43" fmla="*/ 7322 h 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56" h="80">
                <a:moveTo>
                  <a:pt x="155" y="9"/>
                </a:moveTo>
                <a:lnTo>
                  <a:pt x="136" y="18"/>
                </a:lnTo>
                <a:lnTo>
                  <a:pt x="117" y="27"/>
                </a:lnTo>
                <a:lnTo>
                  <a:pt x="98" y="37"/>
                </a:lnTo>
                <a:lnTo>
                  <a:pt x="80" y="46"/>
                </a:lnTo>
                <a:lnTo>
                  <a:pt x="60" y="55"/>
                </a:lnTo>
                <a:lnTo>
                  <a:pt x="42" y="64"/>
                </a:lnTo>
                <a:lnTo>
                  <a:pt x="22" y="72"/>
                </a:lnTo>
                <a:lnTo>
                  <a:pt x="4" y="80"/>
                </a:lnTo>
                <a:lnTo>
                  <a:pt x="5" y="76"/>
                </a:lnTo>
                <a:lnTo>
                  <a:pt x="3" y="72"/>
                </a:lnTo>
                <a:lnTo>
                  <a:pt x="0" y="69"/>
                </a:lnTo>
                <a:lnTo>
                  <a:pt x="2" y="66"/>
                </a:lnTo>
                <a:lnTo>
                  <a:pt x="21" y="58"/>
                </a:lnTo>
                <a:lnTo>
                  <a:pt x="41" y="50"/>
                </a:lnTo>
                <a:lnTo>
                  <a:pt x="59" y="41"/>
                </a:lnTo>
                <a:lnTo>
                  <a:pt x="79" y="33"/>
                </a:lnTo>
                <a:lnTo>
                  <a:pt x="98" y="24"/>
                </a:lnTo>
                <a:lnTo>
                  <a:pt x="117" y="15"/>
                </a:lnTo>
                <a:lnTo>
                  <a:pt x="136" y="7"/>
                </a:lnTo>
                <a:lnTo>
                  <a:pt x="156" y="0"/>
                </a:lnTo>
                <a:lnTo>
                  <a:pt x="155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8" name="Freeform 83"/>
          <p:cNvSpPr>
            <a:spLocks/>
          </p:cNvSpPr>
          <p:nvPr/>
        </p:nvSpPr>
        <p:spPr bwMode="auto">
          <a:xfrm>
            <a:off x="6996113" y="1497013"/>
            <a:ext cx="44450" cy="12700"/>
          </a:xfrm>
          <a:custGeom>
            <a:avLst/>
            <a:gdLst>
              <a:gd name="T0" fmla="*/ 42834 w 55"/>
              <a:gd name="T1" fmla="*/ 0 h 17"/>
              <a:gd name="T2" fmla="*/ 43642 w 55"/>
              <a:gd name="T3" fmla="*/ 2241 h 17"/>
              <a:gd name="T4" fmla="*/ 44450 w 55"/>
              <a:gd name="T5" fmla="*/ 5229 h 17"/>
              <a:gd name="T6" fmla="*/ 44450 w 55"/>
              <a:gd name="T7" fmla="*/ 7471 h 17"/>
              <a:gd name="T8" fmla="*/ 44450 w 55"/>
              <a:gd name="T9" fmla="*/ 11206 h 17"/>
              <a:gd name="T10" fmla="*/ 38793 w 55"/>
              <a:gd name="T11" fmla="*/ 11953 h 17"/>
              <a:gd name="T12" fmla="*/ 33135 w 55"/>
              <a:gd name="T13" fmla="*/ 12700 h 17"/>
              <a:gd name="T14" fmla="*/ 27478 w 55"/>
              <a:gd name="T15" fmla="*/ 12700 h 17"/>
              <a:gd name="T16" fmla="*/ 21821 w 55"/>
              <a:gd name="T17" fmla="*/ 12700 h 17"/>
              <a:gd name="T18" fmla="*/ 16972 w 55"/>
              <a:gd name="T19" fmla="*/ 12700 h 17"/>
              <a:gd name="T20" fmla="*/ 11315 w 55"/>
              <a:gd name="T21" fmla="*/ 12700 h 17"/>
              <a:gd name="T22" fmla="*/ 5657 w 55"/>
              <a:gd name="T23" fmla="*/ 11953 h 17"/>
              <a:gd name="T24" fmla="*/ 0 w 55"/>
              <a:gd name="T25" fmla="*/ 11206 h 17"/>
              <a:gd name="T26" fmla="*/ 0 w 55"/>
              <a:gd name="T27" fmla="*/ 0 h 17"/>
              <a:gd name="T28" fmla="*/ 5657 w 55"/>
              <a:gd name="T29" fmla="*/ 747 h 17"/>
              <a:gd name="T30" fmla="*/ 11315 w 55"/>
              <a:gd name="T31" fmla="*/ 1494 h 17"/>
              <a:gd name="T32" fmla="*/ 15355 w 55"/>
              <a:gd name="T33" fmla="*/ 1494 h 17"/>
              <a:gd name="T34" fmla="*/ 21013 w 55"/>
              <a:gd name="T35" fmla="*/ 1494 h 17"/>
              <a:gd name="T36" fmla="*/ 26670 w 55"/>
              <a:gd name="T37" fmla="*/ 1494 h 17"/>
              <a:gd name="T38" fmla="*/ 31519 w 55"/>
              <a:gd name="T39" fmla="*/ 1494 h 17"/>
              <a:gd name="T40" fmla="*/ 37176 w 55"/>
              <a:gd name="T41" fmla="*/ 747 h 17"/>
              <a:gd name="T42" fmla="*/ 42834 w 55"/>
              <a:gd name="T43" fmla="*/ 0 h 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5" h="17">
                <a:moveTo>
                  <a:pt x="53" y="0"/>
                </a:moveTo>
                <a:lnTo>
                  <a:pt x="54" y="3"/>
                </a:lnTo>
                <a:lnTo>
                  <a:pt x="55" y="7"/>
                </a:lnTo>
                <a:lnTo>
                  <a:pt x="55" y="10"/>
                </a:lnTo>
                <a:lnTo>
                  <a:pt x="55" y="15"/>
                </a:lnTo>
                <a:lnTo>
                  <a:pt x="48" y="16"/>
                </a:lnTo>
                <a:lnTo>
                  <a:pt x="41" y="17"/>
                </a:lnTo>
                <a:lnTo>
                  <a:pt x="34" y="17"/>
                </a:lnTo>
                <a:lnTo>
                  <a:pt x="27" y="17"/>
                </a:lnTo>
                <a:lnTo>
                  <a:pt x="21" y="17"/>
                </a:lnTo>
                <a:lnTo>
                  <a:pt x="14" y="17"/>
                </a:lnTo>
                <a:lnTo>
                  <a:pt x="7" y="16"/>
                </a:lnTo>
                <a:lnTo>
                  <a:pt x="0" y="15"/>
                </a:lnTo>
                <a:lnTo>
                  <a:pt x="0" y="0"/>
                </a:lnTo>
                <a:lnTo>
                  <a:pt x="7" y="1"/>
                </a:lnTo>
                <a:lnTo>
                  <a:pt x="14" y="2"/>
                </a:lnTo>
                <a:lnTo>
                  <a:pt x="19" y="2"/>
                </a:lnTo>
                <a:lnTo>
                  <a:pt x="26" y="2"/>
                </a:lnTo>
                <a:lnTo>
                  <a:pt x="33" y="2"/>
                </a:lnTo>
                <a:lnTo>
                  <a:pt x="39" y="2"/>
                </a:lnTo>
                <a:lnTo>
                  <a:pt x="46" y="1"/>
                </a:lnTo>
                <a:lnTo>
                  <a:pt x="5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29" name="Freeform 84"/>
          <p:cNvSpPr>
            <a:spLocks/>
          </p:cNvSpPr>
          <p:nvPr/>
        </p:nvSpPr>
        <p:spPr bwMode="auto">
          <a:xfrm>
            <a:off x="6043613" y="1506538"/>
            <a:ext cx="166687" cy="84137"/>
          </a:xfrm>
          <a:custGeom>
            <a:avLst/>
            <a:gdLst>
              <a:gd name="T0" fmla="*/ 166687 w 211"/>
              <a:gd name="T1" fmla="*/ 19231 h 105"/>
              <a:gd name="T2" fmla="*/ 150097 w 211"/>
              <a:gd name="T3" fmla="*/ 27244 h 105"/>
              <a:gd name="T4" fmla="*/ 132718 w 211"/>
              <a:gd name="T5" fmla="*/ 35257 h 105"/>
              <a:gd name="T6" fmla="*/ 116918 w 211"/>
              <a:gd name="T7" fmla="*/ 42469 h 105"/>
              <a:gd name="T8" fmla="*/ 100328 w 211"/>
              <a:gd name="T9" fmla="*/ 51284 h 105"/>
              <a:gd name="T10" fmla="*/ 83738 w 211"/>
              <a:gd name="T11" fmla="*/ 59297 h 105"/>
              <a:gd name="T12" fmla="*/ 67939 w 211"/>
              <a:gd name="T13" fmla="*/ 67310 h 105"/>
              <a:gd name="T14" fmla="*/ 51349 w 211"/>
              <a:gd name="T15" fmla="*/ 76124 h 105"/>
              <a:gd name="T16" fmla="*/ 34759 w 211"/>
              <a:gd name="T17" fmla="*/ 84137 h 105"/>
              <a:gd name="T18" fmla="*/ 30019 w 211"/>
              <a:gd name="T19" fmla="*/ 84137 h 105"/>
              <a:gd name="T20" fmla="*/ 24490 w 211"/>
              <a:gd name="T21" fmla="*/ 83336 h 105"/>
              <a:gd name="T22" fmla="*/ 21330 w 211"/>
              <a:gd name="T23" fmla="*/ 82534 h 105"/>
              <a:gd name="T24" fmla="*/ 16590 w 211"/>
              <a:gd name="T25" fmla="*/ 80932 h 105"/>
              <a:gd name="T26" fmla="*/ 11850 w 211"/>
              <a:gd name="T27" fmla="*/ 78528 h 105"/>
              <a:gd name="T28" fmla="*/ 8690 w 211"/>
              <a:gd name="T29" fmla="*/ 76925 h 105"/>
              <a:gd name="T30" fmla="*/ 3950 w 211"/>
              <a:gd name="T31" fmla="*/ 76124 h 105"/>
              <a:gd name="T32" fmla="*/ 0 w 211"/>
              <a:gd name="T33" fmla="*/ 73720 h 105"/>
              <a:gd name="T34" fmla="*/ 4740 w 211"/>
              <a:gd name="T35" fmla="*/ 71316 h 105"/>
              <a:gd name="T36" fmla="*/ 10270 w 211"/>
              <a:gd name="T37" fmla="*/ 67310 h 105"/>
              <a:gd name="T38" fmla="*/ 15800 w 211"/>
              <a:gd name="T39" fmla="*/ 64104 h 105"/>
              <a:gd name="T40" fmla="*/ 22120 w 211"/>
              <a:gd name="T41" fmla="*/ 60899 h 105"/>
              <a:gd name="T42" fmla="*/ 28439 w 211"/>
              <a:gd name="T43" fmla="*/ 57694 h 105"/>
              <a:gd name="T44" fmla="*/ 35549 w 211"/>
              <a:gd name="T45" fmla="*/ 54489 h 105"/>
              <a:gd name="T46" fmla="*/ 41869 w 211"/>
              <a:gd name="T47" fmla="*/ 52886 h 105"/>
              <a:gd name="T48" fmla="*/ 48979 w 211"/>
              <a:gd name="T49" fmla="*/ 52085 h 105"/>
              <a:gd name="T50" fmla="*/ 60829 w 211"/>
              <a:gd name="T51" fmla="*/ 46476 h 105"/>
              <a:gd name="T52" fmla="*/ 74259 w 211"/>
              <a:gd name="T53" fmla="*/ 40065 h 105"/>
              <a:gd name="T54" fmla="*/ 86108 w 211"/>
              <a:gd name="T55" fmla="*/ 34456 h 105"/>
              <a:gd name="T56" fmla="*/ 98748 w 211"/>
              <a:gd name="T57" fmla="*/ 28046 h 105"/>
              <a:gd name="T58" fmla="*/ 110598 w 211"/>
              <a:gd name="T59" fmla="*/ 21635 h 105"/>
              <a:gd name="T60" fmla="*/ 122448 w 211"/>
              <a:gd name="T61" fmla="*/ 14423 h 105"/>
              <a:gd name="T62" fmla="*/ 135088 w 211"/>
              <a:gd name="T63" fmla="*/ 8013 h 105"/>
              <a:gd name="T64" fmla="*/ 146937 w 211"/>
              <a:gd name="T65" fmla="*/ 0 h 105"/>
              <a:gd name="T66" fmla="*/ 153257 w 211"/>
              <a:gd name="T67" fmla="*/ 3205 h 105"/>
              <a:gd name="T68" fmla="*/ 157997 w 211"/>
              <a:gd name="T69" fmla="*/ 8814 h 105"/>
              <a:gd name="T70" fmla="*/ 161947 w 211"/>
              <a:gd name="T71" fmla="*/ 14423 h 105"/>
              <a:gd name="T72" fmla="*/ 166687 w 211"/>
              <a:gd name="T73" fmla="*/ 19231 h 10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1" h="105">
                <a:moveTo>
                  <a:pt x="211" y="24"/>
                </a:moveTo>
                <a:lnTo>
                  <a:pt x="190" y="34"/>
                </a:lnTo>
                <a:lnTo>
                  <a:pt x="168" y="44"/>
                </a:lnTo>
                <a:lnTo>
                  <a:pt x="148" y="53"/>
                </a:lnTo>
                <a:lnTo>
                  <a:pt x="127" y="64"/>
                </a:lnTo>
                <a:lnTo>
                  <a:pt x="106" y="74"/>
                </a:lnTo>
                <a:lnTo>
                  <a:pt x="86" y="84"/>
                </a:lnTo>
                <a:lnTo>
                  <a:pt x="65" y="95"/>
                </a:lnTo>
                <a:lnTo>
                  <a:pt x="44" y="105"/>
                </a:lnTo>
                <a:lnTo>
                  <a:pt x="38" y="105"/>
                </a:lnTo>
                <a:lnTo>
                  <a:pt x="31" y="104"/>
                </a:lnTo>
                <a:lnTo>
                  <a:pt x="27" y="103"/>
                </a:lnTo>
                <a:lnTo>
                  <a:pt x="21" y="101"/>
                </a:lnTo>
                <a:lnTo>
                  <a:pt x="15" y="98"/>
                </a:lnTo>
                <a:lnTo>
                  <a:pt x="11" y="96"/>
                </a:lnTo>
                <a:lnTo>
                  <a:pt x="5" y="95"/>
                </a:lnTo>
                <a:lnTo>
                  <a:pt x="0" y="92"/>
                </a:lnTo>
                <a:lnTo>
                  <a:pt x="6" y="89"/>
                </a:lnTo>
                <a:lnTo>
                  <a:pt x="13" y="84"/>
                </a:lnTo>
                <a:lnTo>
                  <a:pt x="20" y="80"/>
                </a:lnTo>
                <a:lnTo>
                  <a:pt x="28" y="76"/>
                </a:lnTo>
                <a:lnTo>
                  <a:pt x="36" y="72"/>
                </a:lnTo>
                <a:lnTo>
                  <a:pt x="45" y="68"/>
                </a:lnTo>
                <a:lnTo>
                  <a:pt x="53" y="66"/>
                </a:lnTo>
                <a:lnTo>
                  <a:pt x="62" y="65"/>
                </a:lnTo>
                <a:lnTo>
                  <a:pt x="77" y="58"/>
                </a:lnTo>
                <a:lnTo>
                  <a:pt x="94" y="50"/>
                </a:lnTo>
                <a:lnTo>
                  <a:pt x="109" y="43"/>
                </a:lnTo>
                <a:lnTo>
                  <a:pt x="125" y="35"/>
                </a:lnTo>
                <a:lnTo>
                  <a:pt x="140" y="27"/>
                </a:lnTo>
                <a:lnTo>
                  <a:pt x="155" y="18"/>
                </a:lnTo>
                <a:lnTo>
                  <a:pt x="171" y="10"/>
                </a:lnTo>
                <a:lnTo>
                  <a:pt x="186" y="0"/>
                </a:lnTo>
                <a:lnTo>
                  <a:pt x="194" y="4"/>
                </a:lnTo>
                <a:lnTo>
                  <a:pt x="200" y="11"/>
                </a:lnTo>
                <a:lnTo>
                  <a:pt x="205" y="18"/>
                </a:lnTo>
                <a:lnTo>
                  <a:pt x="211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0" name="Freeform 85"/>
          <p:cNvSpPr>
            <a:spLocks/>
          </p:cNvSpPr>
          <p:nvPr/>
        </p:nvSpPr>
        <p:spPr bwMode="auto">
          <a:xfrm>
            <a:off x="5637213" y="1514475"/>
            <a:ext cx="131762" cy="76200"/>
          </a:xfrm>
          <a:custGeom>
            <a:avLst/>
            <a:gdLst>
              <a:gd name="T0" fmla="*/ 131762 w 167"/>
              <a:gd name="T1" fmla="*/ 6417 h 95"/>
              <a:gd name="T2" fmla="*/ 114404 w 167"/>
              <a:gd name="T3" fmla="*/ 12834 h 95"/>
              <a:gd name="T4" fmla="*/ 97835 w 167"/>
              <a:gd name="T5" fmla="*/ 20855 h 95"/>
              <a:gd name="T6" fmla="*/ 81266 w 167"/>
              <a:gd name="T7" fmla="*/ 30480 h 95"/>
              <a:gd name="T8" fmla="*/ 65487 w 167"/>
              <a:gd name="T9" fmla="*/ 39303 h 95"/>
              <a:gd name="T10" fmla="*/ 48918 w 167"/>
              <a:gd name="T11" fmla="*/ 49731 h 95"/>
              <a:gd name="T12" fmla="*/ 32349 w 167"/>
              <a:gd name="T13" fmla="*/ 58554 h 95"/>
              <a:gd name="T14" fmla="*/ 15780 w 167"/>
              <a:gd name="T15" fmla="*/ 68179 h 95"/>
              <a:gd name="T16" fmla="*/ 0 w 167"/>
              <a:gd name="T17" fmla="*/ 76200 h 95"/>
              <a:gd name="T18" fmla="*/ 11835 w 167"/>
              <a:gd name="T19" fmla="*/ 62564 h 95"/>
              <a:gd name="T20" fmla="*/ 24459 w 167"/>
              <a:gd name="T21" fmla="*/ 47324 h 95"/>
              <a:gd name="T22" fmla="*/ 37872 w 167"/>
              <a:gd name="T23" fmla="*/ 33688 h 95"/>
              <a:gd name="T24" fmla="*/ 52863 w 167"/>
              <a:gd name="T25" fmla="*/ 21657 h 95"/>
              <a:gd name="T26" fmla="*/ 68642 w 167"/>
              <a:gd name="T27" fmla="*/ 10427 h 95"/>
              <a:gd name="T28" fmla="*/ 86000 w 167"/>
              <a:gd name="T29" fmla="*/ 3208 h 95"/>
              <a:gd name="T30" fmla="*/ 104147 w 167"/>
              <a:gd name="T31" fmla="*/ 0 h 95"/>
              <a:gd name="T32" fmla="*/ 123083 w 167"/>
              <a:gd name="T33" fmla="*/ 802 h 95"/>
              <a:gd name="T34" fmla="*/ 125450 w 167"/>
              <a:gd name="T35" fmla="*/ 1604 h 95"/>
              <a:gd name="T36" fmla="*/ 127028 w 167"/>
              <a:gd name="T37" fmla="*/ 2406 h 95"/>
              <a:gd name="T38" fmla="*/ 129395 w 167"/>
              <a:gd name="T39" fmla="*/ 3208 h 95"/>
              <a:gd name="T40" fmla="*/ 131762 w 167"/>
              <a:gd name="T41" fmla="*/ 6417 h 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67" h="95">
                <a:moveTo>
                  <a:pt x="167" y="8"/>
                </a:moveTo>
                <a:lnTo>
                  <a:pt x="145" y="16"/>
                </a:lnTo>
                <a:lnTo>
                  <a:pt x="124" y="26"/>
                </a:lnTo>
                <a:lnTo>
                  <a:pt x="103" y="38"/>
                </a:lnTo>
                <a:lnTo>
                  <a:pt x="83" y="49"/>
                </a:lnTo>
                <a:lnTo>
                  <a:pt x="62" y="62"/>
                </a:lnTo>
                <a:lnTo>
                  <a:pt x="41" y="73"/>
                </a:lnTo>
                <a:lnTo>
                  <a:pt x="20" y="85"/>
                </a:lnTo>
                <a:lnTo>
                  <a:pt x="0" y="95"/>
                </a:lnTo>
                <a:lnTo>
                  <a:pt x="15" y="78"/>
                </a:lnTo>
                <a:lnTo>
                  <a:pt x="31" y="59"/>
                </a:lnTo>
                <a:lnTo>
                  <a:pt x="48" y="42"/>
                </a:lnTo>
                <a:lnTo>
                  <a:pt x="67" y="27"/>
                </a:lnTo>
                <a:lnTo>
                  <a:pt x="87" y="13"/>
                </a:lnTo>
                <a:lnTo>
                  <a:pt x="109" y="4"/>
                </a:lnTo>
                <a:lnTo>
                  <a:pt x="132" y="0"/>
                </a:lnTo>
                <a:lnTo>
                  <a:pt x="156" y="1"/>
                </a:lnTo>
                <a:lnTo>
                  <a:pt x="159" y="2"/>
                </a:lnTo>
                <a:lnTo>
                  <a:pt x="161" y="3"/>
                </a:lnTo>
                <a:lnTo>
                  <a:pt x="164" y="4"/>
                </a:lnTo>
                <a:lnTo>
                  <a:pt x="167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1" name="Freeform 86"/>
          <p:cNvSpPr>
            <a:spLocks/>
          </p:cNvSpPr>
          <p:nvPr/>
        </p:nvSpPr>
        <p:spPr bwMode="auto">
          <a:xfrm>
            <a:off x="6556375" y="1520825"/>
            <a:ext cx="158750" cy="80963"/>
          </a:xfrm>
          <a:custGeom>
            <a:avLst/>
            <a:gdLst>
              <a:gd name="T0" fmla="*/ 158750 w 200"/>
              <a:gd name="T1" fmla="*/ 7938 h 102"/>
              <a:gd name="T2" fmla="*/ 141288 w 200"/>
              <a:gd name="T3" fmla="*/ 15081 h 102"/>
              <a:gd name="T4" fmla="*/ 124619 w 200"/>
              <a:gd name="T5" fmla="*/ 22225 h 102"/>
              <a:gd name="T6" fmla="*/ 108744 w 200"/>
              <a:gd name="T7" fmla="*/ 31750 h 102"/>
              <a:gd name="T8" fmla="*/ 92869 w 200"/>
              <a:gd name="T9" fmla="*/ 40482 h 102"/>
              <a:gd name="T10" fmla="*/ 76200 w 200"/>
              <a:gd name="T11" fmla="*/ 50007 h 102"/>
              <a:gd name="T12" fmla="*/ 60325 w 200"/>
              <a:gd name="T13" fmla="*/ 57150 h 102"/>
              <a:gd name="T14" fmla="*/ 43656 w 200"/>
              <a:gd name="T15" fmla="*/ 64294 h 102"/>
              <a:gd name="T16" fmla="*/ 26194 w 200"/>
              <a:gd name="T17" fmla="*/ 69850 h 102"/>
              <a:gd name="T18" fmla="*/ 19050 w 200"/>
              <a:gd name="T19" fmla="*/ 73819 h 102"/>
              <a:gd name="T20" fmla="*/ 12700 w 200"/>
              <a:gd name="T21" fmla="*/ 78582 h 102"/>
              <a:gd name="T22" fmla="*/ 6350 w 200"/>
              <a:gd name="T23" fmla="*/ 80963 h 102"/>
              <a:gd name="T24" fmla="*/ 0 w 200"/>
              <a:gd name="T25" fmla="*/ 77788 h 102"/>
              <a:gd name="T26" fmla="*/ 794 w 200"/>
              <a:gd name="T27" fmla="*/ 72232 h 102"/>
              <a:gd name="T28" fmla="*/ 18256 w 200"/>
              <a:gd name="T29" fmla="*/ 62707 h 102"/>
              <a:gd name="T30" fmla="*/ 35719 w 200"/>
              <a:gd name="T31" fmla="*/ 53975 h 102"/>
              <a:gd name="T32" fmla="*/ 52388 w 200"/>
              <a:gd name="T33" fmla="*/ 45244 h 102"/>
              <a:gd name="T34" fmla="*/ 70644 w 200"/>
              <a:gd name="T35" fmla="*/ 37306 h 102"/>
              <a:gd name="T36" fmla="*/ 88106 w 200"/>
              <a:gd name="T37" fmla="*/ 28575 h 102"/>
              <a:gd name="T38" fmla="*/ 105569 w 200"/>
              <a:gd name="T39" fmla="*/ 20638 h 102"/>
              <a:gd name="T40" fmla="*/ 123031 w 200"/>
              <a:gd name="T41" fmla="*/ 11906 h 102"/>
              <a:gd name="T42" fmla="*/ 140494 w 200"/>
              <a:gd name="T43" fmla="*/ 2381 h 102"/>
              <a:gd name="T44" fmla="*/ 146050 w 200"/>
              <a:gd name="T45" fmla="*/ 1588 h 102"/>
              <a:gd name="T46" fmla="*/ 153194 w 200"/>
              <a:gd name="T47" fmla="*/ 0 h 102"/>
              <a:gd name="T48" fmla="*/ 157956 w 200"/>
              <a:gd name="T49" fmla="*/ 794 h 102"/>
              <a:gd name="T50" fmla="*/ 158750 w 200"/>
              <a:gd name="T51" fmla="*/ 7938 h 10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00" h="102">
                <a:moveTo>
                  <a:pt x="200" y="10"/>
                </a:moveTo>
                <a:lnTo>
                  <a:pt x="178" y="19"/>
                </a:lnTo>
                <a:lnTo>
                  <a:pt x="157" y="28"/>
                </a:lnTo>
                <a:lnTo>
                  <a:pt x="137" y="40"/>
                </a:lnTo>
                <a:lnTo>
                  <a:pt x="117" y="51"/>
                </a:lnTo>
                <a:lnTo>
                  <a:pt x="96" y="63"/>
                </a:lnTo>
                <a:lnTo>
                  <a:pt x="76" y="72"/>
                </a:lnTo>
                <a:lnTo>
                  <a:pt x="55" y="81"/>
                </a:lnTo>
                <a:lnTo>
                  <a:pt x="33" y="88"/>
                </a:lnTo>
                <a:lnTo>
                  <a:pt x="24" y="93"/>
                </a:lnTo>
                <a:lnTo>
                  <a:pt x="16" y="99"/>
                </a:lnTo>
                <a:lnTo>
                  <a:pt x="8" y="102"/>
                </a:lnTo>
                <a:lnTo>
                  <a:pt x="0" y="98"/>
                </a:lnTo>
                <a:lnTo>
                  <a:pt x="1" y="91"/>
                </a:lnTo>
                <a:lnTo>
                  <a:pt x="23" y="79"/>
                </a:lnTo>
                <a:lnTo>
                  <a:pt x="45" y="68"/>
                </a:lnTo>
                <a:lnTo>
                  <a:pt x="66" y="57"/>
                </a:lnTo>
                <a:lnTo>
                  <a:pt x="89" y="47"/>
                </a:lnTo>
                <a:lnTo>
                  <a:pt x="111" y="36"/>
                </a:lnTo>
                <a:lnTo>
                  <a:pt x="133" y="26"/>
                </a:lnTo>
                <a:lnTo>
                  <a:pt x="155" y="15"/>
                </a:lnTo>
                <a:lnTo>
                  <a:pt x="177" y="3"/>
                </a:lnTo>
                <a:lnTo>
                  <a:pt x="184" y="2"/>
                </a:lnTo>
                <a:lnTo>
                  <a:pt x="193" y="0"/>
                </a:lnTo>
                <a:lnTo>
                  <a:pt x="199" y="1"/>
                </a:lnTo>
                <a:lnTo>
                  <a:pt x="200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2" name="Freeform 87"/>
          <p:cNvSpPr>
            <a:spLocks/>
          </p:cNvSpPr>
          <p:nvPr/>
        </p:nvSpPr>
        <p:spPr bwMode="auto">
          <a:xfrm>
            <a:off x="6242050" y="1520825"/>
            <a:ext cx="125413" cy="77788"/>
          </a:xfrm>
          <a:custGeom>
            <a:avLst/>
            <a:gdLst>
              <a:gd name="T0" fmla="*/ 125413 w 159"/>
              <a:gd name="T1" fmla="*/ 1604 h 97"/>
              <a:gd name="T2" fmla="*/ 121469 w 159"/>
              <a:gd name="T3" fmla="*/ 8019 h 97"/>
              <a:gd name="T4" fmla="*/ 115948 w 159"/>
              <a:gd name="T5" fmla="*/ 13633 h 97"/>
              <a:gd name="T6" fmla="*/ 108060 w 159"/>
              <a:gd name="T7" fmla="*/ 18445 h 97"/>
              <a:gd name="T8" fmla="*/ 100961 w 159"/>
              <a:gd name="T9" fmla="*/ 23256 h 97"/>
              <a:gd name="T10" fmla="*/ 93074 w 159"/>
              <a:gd name="T11" fmla="*/ 26464 h 97"/>
              <a:gd name="T12" fmla="*/ 85975 w 159"/>
              <a:gd name="T13" fmla="*/ 30474 h 97"/>
              <a:gd name="T14" fmla="*/ 78087 w 159"/>
              <a:gd name="T15" fmla="*/ 33681 h 97"/>
              <a:gd name="T16" fmla="*/ 70988 w 159"/>
              <a:gd name="T17" fmla="*/ 38493 h 97"/>
              <a:gd name="T18" fmla="*/ 63101 w 159"/>
              <a:gd name="T19" fmla="*/ 44909 h 97"/>
              <a:gd name="T20" fmla="*/ 53636 w 159"/>
              <a:gd name="T21" fmla="*/ 50522 h 97"/>
              <a:gd name="T22" fmla="*/ 45748 w 159"/>
              <a:gd name="T23" fmla="*/ 55334 h 97"/>
              <a:gd name="T24" fmla="*/ 36283 w 159"/>
              <a:gd name="T25" fmla="*/ 60145 h 97"/>
              <a:gd name="T26" fmla="*/ 27607 w 159"/>
              <a:gd name="T27" fmla="*/ 64155 h 97"/>
              <a:gd name="T28" fmla="*/ 18142 w 159"/>
              <a:gd name="T29" fmla="*/ 68165 h 97"/>
              <a:gd name="T30" fmla="*/ 9465 w 159"/>
              <a:gd name="T31" fmla="*/ 72976 h 97"/>
              <a:gd name="T32" fmla="*/ 0 w 159"/>
              <a:gd name="T33" fmla="*/ 77788 h 97"/>
              <a:gd name="T34" fmla="*/ 6310 w 159"/>
              <a:gd name="T35" fmla="*/ 72174 h 97"/>
              <a:gd name="T36" fmla="*/ 14986 w 159"/>
              <a:gd name="T37" fmla="*/ 65759 h 97"/>
              <a:gd name="T38" fmla="*/ 21297 w 159"/>
              <a:gd name="T39" fmla="*/ 58541 h 97"/>
              <a:gd name="T40" fmla="*/ 22874 w 159"/>
              <a:gd name="T41" fmla="*/ 52126 h 97"/>
              <a:gd name="T42" fmla="*/ 35494 w 159"/>
              <a:gd name="T43" fmla="*/ 46512 h 97"/>
              <a:gd name="T44" fmla="*/ 48114 w 159"/>
              <a:gd name="T45" fmla="*/ 40097 h 97"/>
              <a:gd name="T46" fmla="*/ 60735 w 159"/>
              <a:gd name="T47" fmla="*/ 32879 h 97"/>
              <a:gd name="T48" fmla="*/ 74144 w 159"/>
              <a:gd name="T49" fmla="*/ 25662 h 97"/>
              <a:gd name="T50" fmla="*/ 85975 w 159"/>
              <a:gd name="T51" fmla="*/ 18445 h 97"/>
              <a:gd name="T52" fmla="*/ 98595 w 159"/>
              <a:gd name="T53" fmla="*/ 12029 h 97"/>
              <a:gd name="T54" fmla="*/ 111215 w 159"/>
              <a:gd name="T55" fmla="*/ 5614 h 97"/>
              <a:gd name="T56" fmla="*/ 123835 w 159"/>
              <a:gd name="T57" fmla="*/ 0 h 97"/>
              <a:gd name="T58" fmla="*/ 125413 w 159"/>
              <a:gd name="T59" fmla="*/ 1604 h 9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9" h="97">
                <a:moveTo>
                  <a:pt x="159" y="2"/>
                </a:moveTo>
                <a:lnTo>
                  <a:pt x="154" y="10"/>
                </a:lnTo>
                <a:lnTo>
                  <a:pt x="147" y="17"/>
                </a:lnTo>
                <a:lnTo>
                  <a:pt x="137" y="23"/>
                </a:lnTo>
                <a:lnTo>
                  <a:pt x="128" y="29"/>
                </a:lnTo>
                <a:lnTo>
                  <a:pt x="118" y="33"/>
                </a:lnTo>
                <a:lnTo>
                  <a:pt x="109" y="38"/>
                </a:lnTo>
                <a:lnTo>
                  <a:pt x="99" y="42"/>
                </a:lnTo>
                <a:lnTo>
                  <a:pt x="90" y="48"/>
                </a:lnTo>
                <a:lnTo>
                  <a:pt x="80" y="56"/>
                </a:lnTo>
                <a:lnTo>
                  <a:pt x="68" y="63"/>
                </a:lnTo>
                <a:lnTo>
                  <a:pt x="58" y="69"/>
                </a:lnTo>
                <a:lnTo>
                  <a:pt x="46" y="75"/>
                </a:lnTo>
                <a:lnTo>
                  <a:pt x="35" y="80"/>
                </a:lnTo>
                <a:lnTo>
                  <a:pt x="23" y="85"/>
                </a:lnTo>
                <a:lnTo>
                  <a:pt x="12" y="91"/>
                </a:lnTo>
                <a:lnTo>
                  <a:pt x="0" y="97"/>
                </a:lnTo>
                <a:lnTo>
                  <a:pt x="8" y="90"/>
                </a:lnTo>
                <a:lnTo>
                  <a:pt x="19" y="82"/>
                </a:lnTo>
                <a:lnTo>
                  <a:pt x="27" y="73"/>
                </a:lnTo>
                <a:lnTo>
                  <a:pt x="29" y="65"/>
                </a:lnTo>
                <a:lnTo>
                  <a:pt x="45" y="58"/>
                </a:lnTo>
                <a:lnTo>
                  <a:pt x="61" y="50"/>
                </a:lnTo>
                <a:lnTo>
                  <a:pt x="77" y="41"/>
                </a:lnTo>
                <a:lnTo>
                  <a:pt x="94" y="32"/>
                </a:lnTo>
                <a:lnTo>
                  <a:pt x="109" y="23"/>
                </a:lnTo>
                <a:lnTo>
                  <a:pt x="125" y="15"/>
                </a:lnTo>
                <a:lnTo>
                  <a:pt x="141" y="7"/>
                </a:lnTo>
                <a:lnTo>
                  <a:pt x="157" y="0"/>
                </a:lnTo>
                <a:lnTo>
                  <a:pt x="159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3" name="Freeform 88"/>
          <p:cNvSpPr>
            <a:spLocks/>
          </p:cNvSpPr>
          <p:nvPr/>
        </p:nvSpPr>
        <p:spPr bwMode="auto">
          <a:xfrm>
            <a:off x="6791325" y="1524000"/>
            <a:ext cx="127000" cy="25400"/>
          </a:xfrm>
          <a:custGeom>
            <a:avLst/>
            <a:gdLst>
              <a:gd name="T0" fmla="*/ 101758 w 161"/>
              <a:gd name="T1" fmla="*/ 6158 h 33"/>
              <a:gd name="T2" fmla="*/ 108857 w 161"/>
              <a:gd name="T3" fmla="*/ 6158 h 33"/>
              <a:gd name="T4" fmla="*/ 116745 w 161"/>
              <a:gd name="T5" fmla="*/ 7697 h 33"/>
              <a:gd name="T6" fmla="*/ 123056 w 161"/>
              <a:gd name="T7" fmla="*/ 12315 h 33"/>
              <a:gd name="T8" fmla="*/ 127000 w 161"/>
              <a:gd name="T9" fmla="*/ 19242 h 33"/>
              <a:gd name="T10" fmla="*/ 127000 w 161"/>
              <a:gd name="T11" fmla="*/ 25400 h 33"/>
              <a:gd name="T12" fmla="*/ 110435 w 161"/>
              <a:gd name="T13" fmla="*/ 23861 h 33"/>
              <a:gd name="T14" fmla="*/ 95447 w 161"/>
              <a:gd name="T15" fmla="*/ 22321 h 33"/>
              <a:gd name="T16" fmla="*/ 79671 w 161"/>
              <a:gd name="T17" fmla="*/ 20782 h 33"/>
              <a:gd name="T18" fmla="*/ 63894 w 161"/>
              <a:gd name="T19" fmla="*/ 18473 h 33"/>
              <a:gd name="T20" fmla="*/ 48907 w 161"/>
              <a:gd name="T21" fmla="*/ 16164 h 33"/>
              <a:gd name="T22" fmla="*/ 33130 w 161"/>
              <a:gd name="T23" fmla="*/ 13855 h 33"/>
              <a:gd name="T24" fmla="*/ 18932 w 161"/>
              <a:gd name="T25" fmla="*/ 12315 h 33"/>
              <a:gd name="T26" fmla="*/ 3155 w 161"/>
              <a:gd name="T27" fmla="*/ 10006 h 33"/>
              <a:gd name="T28" fmla="*/ 0 w 161"/>
              <a:gd name="T29" fmla="*/ 10006 h 33"/>
              <a:gd name="T30" fmla="*/ 2366 w 161"/>
              <a:gd name="T31" fmla="*/ 6158 h 33"/>
              <a:gd name="T32" fmla="*/ 6311 w 161"/>
              <a:gd name="T33" fmla="*/ 4618 h 33"/>
              <a:gd name="T34" fmla="*/ 9466 w 161"/>
              <a:gd name="T35" fmla="*/ 2309 h 33"/>
              <a:gd name="T36" fmla="*/ 14199 w 161"/>
              <a:gd name="T37" fmla="*/ 1539 h 33"/>
              <a:gd name="T38" fmla="*/ 18143 w 161"/>
              <a:gd name="T39" fmla="*/ 1539 h 33"/>
              <a:gd name="T40" fmla="*/ 22087 w 161"/>
              <a:gd name="T41" fmla="*/ 1539 h 33"/>
              <a:gd name="T42" fmla="*/ 26820 w 161"/>
              <a:gd name="T43" fmla="*/ 770 h 33"/>
              <a:gd name="T44" fmla="*/ 31553 w 161"/>
              <a:gd name="T45" fmla="*/ 0 h 33"/>
              <a:gd name="T46" fmla="*/ 41019 w 161"/>
              <a:gd name="T47" fmla="*/ 770 h 33"/>
              <a:gd name="T48" fmla="*/ 48907 w 161"/>
              <a:gd name="T49" fmla="*/ 770 h 33"/>
              <a:gd name="T50" fmla="*/ 57584 w 161"/>
              <a:gd name="T51" fmla="*/ 770 h 33"/>
              <a:gd name="T52" fmla="*/ 67050 w 161"/>
              <a:gd name="T53" fmla="*/ 770 h 33"/>
              <a:gd name="T54" fmla="*/ 74938 w 161"/>
              <a:gd name="T55" fmla="*/ 770 h 33"/>
              <a:gd name="T56" fmla="*/ 84404 w 161"/>
              <a:gd name="T57" fmla="*/ 1539 h 33"/>
              <a:gd name="T58" fmla="*/ 92292 w 161"/>
              <a:gd name="T59" fmla="*/ 3848 h 33"/>
              <a:gd name="T60" fmla="*/ 101758 w 161"/>
              <a:gd name="T61" fmla="*/ 6158 h 3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61" h="33">
                <a:moveTo>
                  <a:pt x="129" y="8"/>
                </a:moveTo>
                <a:lnTo>
                  <a:pt x="138" y="8"/>
                </a:lnTo>
                <a:lnTo>
                  <a:pt x="148" y="10"/>
                </a:lnTo>
                <a:lnTo>
                  <a:pt x="156" y="16"/>
                </a:lnTo>
                <a:lnTo>
                  <a:pt x="161" y="25"/>
                </a:lnTo>
                <a:lnTo>
                  <a:pt x="161" y="33"/>
                </a:lnTo>
                <a:lnTo>
                  <a:pt x="140" y="31"/>
                </a:lnTo>
                <a:lnTo>
                  <a:pt x="121" y="29"/>
                </a:lnTo>
                <a:lnTo>
                  <a:pt x="101" y="27"/>
                </a:lnTo>
                <a:lnTo>
                  <a:pt x="81" y="24"/>
                </a:lnTo>
                <a:lnTo>
                  <a:pt x="62" y="21"/>
                </a:lnTo>
                <a:lnTo>
                  <a:pt x="42" y="18"/>
                </a:lnTo>
                <a:lnTo>
                  <a:pt x="24" y="16"/>
                </a:lnTo>
                <a:lnTo>
                  <a:pt x="4" y="13"/>
                </a:lnTo>
                <a:lnTo>
                  <a:pt x="0" y="13"/>
                </a:lnTo>
                <a:lnTo>
                  <a:pt x="3" y="8"/>
                </a:lnTo>
                <a:lnTo>
                  <a:pt x="8" y="6"/>
                </a:lnTo>
                <a:lnTo>
                  <a:pt x="12" y="3"/>
                </a:lnTo>
                <a:lnTo>
                  <a:pt x="18" y="2"/>
                </a:lnTo>
                <a:lnTo>
                  <a:pt x="23" y="2"/>
                </a:lnTo>
                <a:lnTo>
                  <a:pt x="28" y="2"/>
                </a:lnTo>
                <a:lnTo>
                  <a:pt x="34" y="1"/>
                </a:lnTo>
                <a:lnTo>
                  <a:pt x="40" y="0"/>
                </a:lnTo>
                <a:lnTo>
                  <a:pt x="52" y="1"/>
                </a:lnTo>
                <a:lnTo>
                  <a:pt x="62" y="1"/>
                </a:lnTo>
                <a:lnTo>
                  <a:pt x="73" y="1"/>
                </a:lnTo>
                <a:lnTo>
                  <a:pt x="85" y="1"/>
                </a:lnTo>
                <a:lnTo>
                  <a:pt x="95" y="1"/>
                </a:lnTo>
                <a:lnTo>
                  <a:pt x="107" y="2"/>
                </a:lnTo>
                <a:lnTo>
                  <a:pt x="117" y="5"/>
                </a:lnTo>
                <a:lnTo>
                  <a:pt x="129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4" name="Freeform 89"/>
          <p:cNvSpPr>
            <a:spLocks/>
          </p:cNvSpPr>
          <p:nvPr/>
        </p:nvSpPr>
        <p:spPr bwMode="auto">
          <a:xfrm>
            <a:off x="6977063" y="1525588"/>
            <a:ext cx="57150" cy="14287"/>
          </a:xfrm>
          <a:custGeom>
            <a:avLst/>
            <a:gdLst>
              <a:gd name="T0" fmla="*/ 57150 w 71"/>
              <a:gd name="T1" fmla="*/ 7937 h 18"/>
              <a:gd name="T2" fmla="*/ 50711 w 71"/>
              <a:gd name="T3" fmla="*/ 10318 h 18"/>
              <a:gd name="T4" fmla="*/ 44271 w 71"/>
              <a:gd name="T5" fmla="*/ 11906 h 18"/>
              <a:gd name="T6" fmla="*/ 37832 w 71"/>
              <a:gd name="T7" fmla="*/ 13493 h 18"/>
              <a:gd name="T8" fmla="*/ 31392 w 71"/>
              <a:gd name="T9" fmla="*/ 13493 h 18"/>
              <a:gd name="T10" fmla="*/ 24148 w 71"/>
              <a:gd name="T11" fmla="*/ 13493 h 18"/>
              <a:gd name="T12" fmla="*/ 16904 w 71"/>
              <a:gd name="T13" fmla="*/ 13493 h 18"/>
              <a:gd name="T14" fmla="*/ 9659 w 71"/>
              <a:gd name="T15" fmla="*/ 13493 h 18"/>
              <a:gd name="T16" fmla="*/ 3220 w 71"/>
              <a:gd name="T17" fmla="*/ 14287 h 18"/>
              <a:gd name="T18" fmla="*/ 1610 w 71"/>
              <a:gd name="T19" fmla="*/ 11112 h 18"/>
              <a:gd name="T20" fmla="*/ 1610 w 71"/>
              <a:gd name="T21" fmla="*/ 8731 h 18"/>
              <a:gd name="T22" fmla="*/ 1610 w 71"/>
              <a:gd name="T23" fmla="*/ 5556 h 18"/>
              <a:gd name="T24" fmla="*/ 0 w 71"/>
              <a:gd name="T25" fmla="*/ 3175 h 18"/>
              <a:gd name="T26" fmla="*/ 6439 w 71"/>
              <a:gd name="T27" fmla="*/ 2381 h 18"/>
              <a:gd name="T28" fmla="*/ 12879 w 71"/>
              <a:gd name="T29" fmla="*/ 1587 h 18"/>
              <a:gd name="T30" fmla="*/ 19318 w 71"/>
              <a:gd name="T31" fmla="*/ 1587 h 18"/>
              <a:gd name="T32" fmla="*/ 25758 w 71"/>
              <a:gd name="T33" fmla="*/ 1587 h 18"/>
              <a:gd name="T34" fmla="*/ 32197 w 71"/>
              <a:gd name="T35" fmla="*/ 1587 h 18"/>
              <a:gd name="T36" fmla="*/ 38637 w 71"/>
              <a:gd name="T37" fmla="*/ 1587 h 18"/>
              <a:gd name="T38" fmla="*/ 45881 w 71"/>
              <a:gd name="T39" fmla="*/ 1587 h 18"/>
              <a:gd name="T40" fmla="*/ 52320 w 71"/>
              <a:gd name="T41" fmla="*/ 0 h 18"/>
              <a:gd name="T42" fmla="*/ 57150 w 71"/>
              <a:gd name="T43" fmla="*/ 7937 h 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1" h="18">
                <a:moveTo>
                  <a:pt x="71" y="10"/>
                </a:moveTo>
                <a:lnTo>
                  <a:pt x="63" y="13"/>
                </a:lnTo>
                <a:lnTo>
                  <a:pt x="55" y="15"/>
                </a:lnTo>
                <a:lnTo>
                  <a:pt x="47" y="17"/>
                </a:lnTo>
                <a:lnTo>
                  <a:pt x="39" y="17"/>
                </a:lnTo>
                <a:lnTo>
                  <a:pt x="30" y="17"/>
                </a:lnTo>
                <a:lnTo>
                  <a:pt x="21" y="17"/>
                </a:lnTo>
                <a:lnTo>
                  <a:pt x="12" y="17"/>
                </a:lnTo>
                <a:lnTo>
                  <a:pt x="4" y="18"/>
                </a:lnTo>
                <a:lnTo>
                  <a:pt x="2" y="14"/>
                </a:lnTo>
                <a:lnTo>
                  <a:pt x="2" y="11"/>
                </a:lnTo>
                <a:lnTo>
                  <a:pt x="2" y="7"/>
                </a:lnTo>
                <a:lnTo>
                  <a:pt x="0" y="4"/>
                </a:lnTo>
                <a:lnTo>
                  <a:pt x="8" y="3"/>
                </a:lnTo>
                <a:lnTo>
                  <a:pt x="16" y="2"/>
                </a:lnTo>
                <a:lnTo>
                  <a:pt x="24" y="2"/>
                </a:lnTo>
                <a:lnTo>
                  <a:pt x="32" y="2"/>
                </a:lnTo>
                <a:lnTo>
                  <a:pt x="40" y="2"/>
                </a:lnTo>
                <a:lnTo>
                  <a:pt x="48" y="2"/>
                </a:lnTo>
                <a:lnTo>
                  <a:pt x="57" y="2"/>
                </a:lnTo>
                <a:lnTo>
                  <a:pt x="65" y="0"/>
                </a:lnTo>
                <a:lnTo>
                  <a:pt x="71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5" name="Freeform 90"/>
          <p:cNvSpPr>
            <a:spLocks/>
          </p:cNvSpPr>
          <p:nvPr/>
        </p:nvSpPr>
        <p:spPr bwMode="auto">
          <a:xfrm>
            <a:off x="6451600" y="1530350"/>
            <a:ext cx="52388" cy="15875"/>
          </a:xfrm>
          <a:custGeom>
            <a:avLst/>
            <a:gdLst>
              <a:gd name="T0" fmla="*/ 52388 w 66"/>
              <a:gd name="T1" fmla="*/ 11339 h 21"/>
              <a:gd name="T2" fmla="*/ 48419 w 66"/>
              <a:gd name="T3" fmla="*/ 14363 h 21"/>
              <a:gd name="T4" fmla="*/ 44450 w 66"/>
              <a:gd name="T5" fmla="*/ 15875 h 21"/>
              <a:gd name="T6" fmla="*/ 38894 w 66"/>
              <a:gd name="T7" fmla="*/ 15875 h 21"/>
              <a:gd name="T8" fmla="*/ 32544 w 66"/>
              <a:gd name="T9" fmla="*/ 15875 h 21"/>
              <a:gd name="T10" fmla="*/ 26194 w 66"/>
              <a:gd name="T11" fmla="*/ 15119 h 21"/>
              <a:gd name="T12" fmla="*/ 19050 w 66"/>
              <a:gd name="T13" fmla="*/ 14363 h 21"/>
              <a:gd name="T14" fmla="*/ 14288 w 66"/>
              <a:gd name="T15" fmla="*/ 14363 h 21"/>
              <a:gd name="T16" fmla="*/ 7144 w 66"/>
              <a:gd name="T17" fmla="*/ 15119 h 21"/>
              <a:gd name="T18" fmla="*/ 4763 w 66"/>
              <a:gd name="T19" fmla="*/ 12095 h 21"/>
              <a:gd name="T20" fmla="*/ 2381 w 66"/>
              <a:gd name="T21" fmla="*/ 9827 h 21"/>
              <a:gd name="T22" fmla="*/ 0 w 66"/>
              <a:gd name="T23" fmla="*/ 6804 h 21"/>
              <a:gd name="T24" fmla="*/ 0 w 66"/>
              <a:gd name="T25" fmla="*/ 3780 h 21"/>
              <a:gd name="T26" fmla="*/ 6350 w 66"/>
              <a:gd name="T27" fmla="*/ 5292 h 21"/>
              <a:gd name="T28" fmla="*/ 15081 w 66"/>
              <a:gd name="T29" fmla="*/ 4536 h 21"/>
              <a:gd name="T30" fmla="*/ 22225 w 66"/>
              <a:gd name="T31" fmla="*/ 3024 h 21"/>
              <a:gd name="T32" fmla="*/ 29369 w 66"/>
              <a:gd name="T33" fmla="*/ 756 h 21"/>
              <a:gd name="T34" fmla="*/ 36513 w 66"/>
              <a:gd name="T35" fmla="*/ 0 h 21"/>
              <a:gd name="T36" fmla="*/ 42863 w 66"/>
              <a:gd name="T37" fmla="*/ 756 h 21"/>
              <a:gd name="T38" fmla="*/ 47625 w 66"/>
              <a:gd name="T39" fmla="*/ 4536 h 21"/>
              <a:gd name="T40" fmla="*/ 52388 w 66"/>
              <a:gd name="T41" fmla="*/ 11339 h 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6" h="21">
                <a:moveTo>
                  <a:pt x="66" y="15"/>
                </a:moveTo>
                <a:lnTo>
                  <a:pt x="61" y="19"/>
                </a:lnTo>
                <a:lnTo>
                  <a:pt x="56" y="21"/>
                </a:lnTo>
                <a:lnTo>
                  <a:pt x="49" y="21"/>
                </a:lnTo>
                <a:lnTo>
                  <a:pt x="41" y="21"/>
                </a:lnTo>
                <a:lnTo>
                  <a:pt x="33" y="20"/>
                </a:lnTo>
                <a:lnTo>
                  <a:pt x="24" y="19"/>
                </a:lnTo>
                <a:lnTo>
                  <a:pt x="18" y="19"/>
                </a:lnTo>
                <a:lnTo>
                  <a:pt x="9" y="20"/>
                </a:lnTo>
                <a:lnTo>
                  <a:pt x="6" y="16"/>
                </a:lnTo>
                <a:lnTo>
                  <a:pt x="3" y="13"/>
                </a:lnTo>
                <a:lnTo>
                  <a:pt x="0" y="9"/>
                </a:lnTo>
                <a:lnTo>
                  <a:pt x="0" y="5"/>
                </a:lnTo>
                <a:lnTo>
                  <a:pt x="8" y="7"/>
                </a:lnTo>
                <a:lnTo>
                  <a:pt x="19" y="6"/>
                </a:lnTo>
                <a:lnTo>
                  <a:pt x="28" y="4"/>
                </a:lnTo>
                <a:lnTo>
                  <a:pt x="37" y="1"/>
                </a:lnTo>
                <a:lnTo>
                  <a:pt x="46" y="0"/>
                </a:lnTo>
                <a:lnTo>
                  <a:pt x="54" y="1"/>
                </a:lnTo>
                <a:lnTo>
                  <a:pt x="60" y="6"/>
                </a:lnTo>
                <a:lnTo>
                  <a:pt x="66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6" name="Freeform 91"/>
          <p:cNvSpPr>
            <a:spLocks/>
          </p:cNvSpPr>
          <p:nvPr/>
        </p:nvSpPr>
        <p:spPr bwMode="auto">
          <a:xfrm>
            <a:off x="6102350" y="1536700"/>
            <a:ext cx="128588" cy="60325"/>
          </a:xfrm>
          <a:custGeom>
            <a:avLst/>
            <a:gdLst>
              <a:gd name="T0" fmla="*/ 128588 w 161"/>
              <a:gd name="T1" fmla="*/ 12869 h 75"/>
              <a:gd name="T2" fmla="*/ 125393 w 161"/>
              <a:gd name="T3" fmla="*/ 16891 h 75"/>
              <a:gd name="T4" fmla="*/ 121400 w 161"/>
              <a:gd name="T5" fmla="*/ 20108 h 75"/>
              <a:gd name="T6" fmla="*/ 118205 w 161"/>
              <a:gd name="T7" fmla="*/ 21717 h 75"/>
              <a:gd name="T8" fmla="*/ 114212 w 161"/>
              <a:gd name="T9" fmla="*/ 23326 h 75"/>
              <a:gd name="T10" fmla="*/ 109420 w 161"/>
              <a:gd name="T11" fmla="*/ 24934 h 75"/>
              <a:gd name="T12" fmla="*/ 104628 w 161"/>
              <a:gd name="T13" fmla="*/ 26543 h 75"/>
              <a:gd name="T14" fmla="*/ 101433 w 161"/>
              <a:gd name="T15" fmla="*/ 27347 h 75"/>
              <a:gd name="T16" fmla="*/ 96641 w 161"/>
              <a:gd name="T17" fmla="*/ 28956 h 75"/>
              <a:gd name="T18" fmla="*/ 84660 w 161"/>
              <a:gd name="T19" fmla="*/ 33782 h 75"/>
              <a:gd name="T20" fmla="*/ 73479 w 161"/>
              <a:gd name="T21" fmla="*/ 40217 h 75"/>
              <a:gd name="T22" fmla="*/ 61499 w 161"/>
              <a:gd name="T23" fmla="*/ 45847 h 75"/>
              <a:gd name="T24" fmla="*/ 49518 w 161"/>
              <a:gd name="T25" fmla="*/ 51477 h 75"/>
              <a:gd name="T26" fmla="*/ 37538 w 161"/>
              <a:gd name="T27" fmla="*/ 55499 h 75"/>
              <a:gd name="T28" fmla="*/ 25558 w 161"/>
              <a:gd name="T29" fmla="*/ 59521 h 75"/>
              <a:gd name="T30" fmla="*/ 12779 w 161"/>
              <a:gd name="T31" fmla="*/ 60325 h 75"/>
              <a:gd name="T32" fmla="*/ 0 w 161"/>
              <a:gd name="T33" fmla="*/ 58716 h 75"/>
              <a:gd name="T34" fmla="*/ 13578 w 161"/>
              <a:gd name="T35" fmla="*/ 50673 h 75"/>
              <a:gd name="T36" fmla="*/ 28753 w 161"/>
              <a:gd name="T37" fmla="*/ 41825 h 75"/>
              <a:gd name="T38" fmla="*/ 43129 w 161"/>
              <a:gd name="T39" fmla="*/ 33782 h 75"/>
              <a:gd name="T40" fmla="*/ 58304 w 161"/>
              <a:gd name="T41" fmla="*/ 26543 h 75"/>
              <a:gd name="T42" fmla="*/ 72680 w 161"/>
              <a:gd name="T43" fmla="*/ 18500 h 75"/>
              <a:gd name="T44" fmla="*/ 87855 w 161"/>
              <a:gd name="T45" fmla="*/ 12065 h 75"/>
              <a:gd name="T46" fmla="*/ 103030 w 161"/>
              <a:gd name="T47" fmla="*/ 5630 h 75"/>
              <a:gd name="T48" fmla="*/ 118205 w 161"/>
              <a:gd name="T49" fmla="*/ 0 h 75"/>
              <a:gd name="T50" fmla="*/ 128588 w 161"/>
              <a:gd name="T51" fmla="*/ 12869 h 7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1" h="75">
                <a:moveTo>
                  <a:pt x="161" y="16"/>
                </a:moveTo>
                <a:lnTo>
                  <a:pt x="157" y="21"/>
                </a:lnTo>
                <a:lnTo>
                  <a:pt x="152" y="25"/>
                </a:lnTo>
                <a:lnTo>
                  <a:pt x="148" y="27"/>
                </a:lnTo>
                <a:lnTo>
                  <a:pt x="143" y="29"/>
                </a:lnTo>
                <a:lnTo>
                  <a:pt x="137" y="31"/>
                </a:lnTo>
                <a:lnTo>
                  <a:pt x="131" y="33"/>
                </a:lnTo>
                <a:lnTo>
                  <a:pt x="127" y="34"/>
                </a:lnTo>
                <a:lnTo>
                  <a:pt x="121" y="36"/>
                </a:lnTo>
                <a:lnTo>
                  <a:pt x="106" y="42"/>
                </a:lnTo>
                <a:lnTo>
                  <a:pt x="92" y="50"/>
                </a:lnTo>
                <a:lnTo>
                  <a:pt x="77" y="57"/>
                </a:lnTo>
                <a:lnTo>
                  <a:pt x="62" y="64"/>
                </a:lnTo>
                <a:lnTo>
                  <a:pt x="47" y="69"/>
                </a:lnTo>
                <a:lnTo>
                  <a:pt x="32" y="74"/>
                </a:lnTo>
                <a:lnTo>
                  <a:pt x="16" y="75"/>
                </a:lnTo>
                <a:lnTo>
                  <a:pt x="0" y="73"/>
                </a:lnTo>
                <a:lnTo>
                  <a:pt x="17" y="63"/>
                </a:lnTo>
                <a:lnTo>
                  <a:pt x="36" y="52"/>
                </a:lnTo>
                <a:lnTo>
                  <a:pt x="54" y="42"/>
                </a:lnTo>
                <a:lnTo>
                  <a:pt x="73" y="33"/>
                </a:lnTo>
                <a:lnTo>
                  <a:pt x="91" y="23"/>
                </a:lnTo>
                <a:lnTo>
                  <a:pt x="110" y="15"/>
                </a:lnTo>
                <a:lnTo>
                  <a:pt x="129" y="7"/>
                </a:lnTo>
                <a:lnTo>
                  <a:pt x="148" y="0"/>
                </a:lnTo>
                <a:lnTo>
                  <a:pt x="161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7" name="Freeform 92"/>
          <p:cNvSpPr>
            <a:spLocks/>
          </p:cNvSpPr>
          <p:nvPr/>
        </p:nvSpPr>
        <p:spPr bwMode="auto">
          <a:xfrm>
            <a:off x="6964363" y="1550988"/>
            <a:ext cx="23812" cy="14287"/>
          </a:xfrm>
          <a:custGeom>
            <a:avLst/>
            <a:gdLst>
              <a:gd name="T0" fmla="*/ 23812 w 30"/>
              <a:gd name="T1" fmla="*/ 5883 h 17"/>
              <a:gd name="T2" fmla="*/ 23812 w 30"/>
              <a:gd name="T3" fmla="*/ 10085 h 17"/>
              <a:gd name="T4" fmla="*/ 19843 w 30"/>
              <a:gd name="T5" fmla="*/ 13447 h 17"/>
              <a:gd name="T6" fmla="*/ 15081 w 30"/>
              <a:gd name="T7" fmla="*/ 14287 h 17"/>
              <a:gd name="T8" fmla="*/ 10319 w 30"/>
              <a:gd name="T9" fmla="*/ 14287 h 17"/>
              <a:gd name="T10" fmla="*/ 7144 w 30"/>
              <a:gd name="T11" fmla="*/ 14287 h 17"/>
              <a:gd name="T12" fmla="*/ 3969 w 30"/>
              <a:gd name="T13" fmla="*/ 13447 h 17"/>
              <a:gd name="T14" fmla="*/ 1587 w 30"/>
              <a:gd name="T15" fmla="*/ 12606 h 17"/>
              <a:gd name="T16" fmla="*/ 0 w 30"/>
              <a:gd name="T17" fmla="*/ 10085 h 17"/>
              <a:gd name="T18" fmla="*/ 0 w 30"/>
              <a:gd name="T19" fmla="*/ 6723 h 17"/>
              <a:gd name="T20" fmla="*/ 1587 w 30"/>
              <a:gd name="T21" fmla="*/ 5042 h 17"/>
              <a:gd name="T22" fmla="*/ 3969 w 30"/>
              <a:gd name="T23" fmla="*/ 2521 h 17"/>
              <a:gd name="T24" fmla="*/ 7144 w 30"/>
              <a:gd name="T25" fmla="*/ 0 h 17"/>
              <a:gd name="T26" fmla="*/ 11906 w 30"/>
              <a:gd name="T27" fmla="*/ 1681 h 17"/>
              <a:gd name="T28" fmla="*/ 16668 w 30"/>
              <a:gd name="T29" fmla="*/ 840 h 17"/>
              <a:gd name="T30" fmla="*/ 20637 w 30"/>
              <a:gd name="T31" fmla="*/ 840 h 17"/>
              <a:gd name="T32" fmla="*/ 23812 w 30"/>
              <a:gd name="T33" fmla="*/ 5883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0" h="17">
                <a:moveTo>
                  <a:pt x="30" y="7"/>
                </a:moveTo>
                <a:lnTo>
                  <a:pt x="30" y="12"/>
                </a:lnTo>
                <a:lnTo>
                  <a:pt x="25" y="16"/>
                </a:lnTo>
                <a:lnTo>
                  <a:pt x="19" y="17"/>
                </a:lnTo>
                <a:lnTo>
                  <a:pt x="13" y="17"/>
                </a:lnTo>
                <a:lnTo>
                  <a:pt x="9" y="17"/>
                </a:lnTo>
                <a:lnTo>
                  <a:pt x="5" y="16"/>
                </a:lnTo>
                <a:lnTo>
                  <a:pt x="2" y="15"/>
                </a:lnTo>
                <a:lnTo>
                  <a:pt x="0" y="12"/>
                </a:lnTo>
                <a:lnTo>
                  <a:pt x="0" y="8"/>
                </a:lnTo>
                <a:lnTo>
                  <a:pt x="2" y="6"/>
                </a:lnTo>
                <a:lnTo>
                  <a:pt x="5" y="3"/>
                </a:lnTo>
                <a:lnTo>
                  <a:pt x="9" y="0"/>
                </a:lnTo>
                <a:lnTo>
                  <a:pt x="15" y="2"/>
                </a:lnTo>
                <a:lnTo>
                  <a:pt x="21" y="1"/>
                </a:lnTo>
                <a:lnTo>
                  <a:pt x="26" y="1"/>
                </a:lnTo>
                <a:lnTo>
                  <a:pt x="3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8" name="Freeform 93"/>
          <p:cNvSpPr>
            <a:spLocks/>
          </p:cNvSpPr>
          <p:nvPr/>
        </p:nvSpPr>
        <p:spPr bwMode="auto">
          <a:xfrm>
            <a:off x="6435725" y="1557338"/>
            <a:ext cx="52388" cy="17462"/>
          </a:xfrm>
          <a:custGeom>
            <a:avLst/>
            <a:gdLst>
              <a:gd name="T0" fmla="*/ 51582 w 65"/>
              <a:gd name="T1" fmla="*/ 2381 h 22"/>
              <a:gd name="T2" fmla="*/ 52388 w 65"/>
              <a:gd name="T3" fmla="*/ 3969 h 22"/>
              <a:gd name="T4" fmla="*/ 52388 w 65"/>
              <a:gd name="T5" fmla="*/ 7144 h 22"/>
              <a:gd name="T6" fmla="*/ 52388 w 65"/>
              <a:gd name="T7" fmla="*/ 9525 h 22"/>
              <a:gd name="T8" fmla="*/ 52388 w 65"/>
              <a:gd name="T9" fmla="*/ 12700 h 22"/>
              <a:gd name="T10" fmla="*/ 47552 w 65"/>
              <a:gd name="T11" fmla="*/ 17462 h 22"/>
              <a:gd name="T12" fmla="*/ 43522 w 65"/>
              <a:gd name="T13" fmla="*/ 15875 h 22"/>
              <a:gd name="T14" fmla="*/ 37881 w 65"/>
              <a:gd name="T15" fmla="*/ 13493 h 22"/>
              <a:gd name="T16" fmla="*/ 32239 w 65"/>
              <a:gd name="T17" fmla="*/ 12700 h 22"/>
              <a:gd name="T18" fmla="*/ 0 w 65"/>
              <a:gd name="T19" fmla="*/ 12700 h 22"/>
              <a:gd name="T20" fmla="*/ 0 w 65"/>
              <a:gd name="T21" fmla="*/ 0 h 22"/>
              <a:gd name="T22" fmla="*/ 6448 w 65"/>
              <a:gd name="T23" fmla="*/ 0 h 22"/>
              <a:gd name="T24" fmla="*/ 12896 w 65"/>
              <a:gd name="T25" fmla="*/ 0 h 22"/>
              <a:gd name="T26" fmla="*/ 19343 w 65"/>
              <a:gd name="T27" fmla="*/ 0 h 22"/>
              <a:gd name="T28" fmla="*/ 25791 w 65"/>
              <a:gd name="T29" fmla="*/ 0 h 22"/>
              <a:gd name="T30" fmla="*/ 32239 w 65"/>
              <a:gd name="T31" fmla="*/ 794 h 22"/>
              <a:gd name="T32" fmla="*/ 38687 w 65"/>
              <a:gd name="T33" fmla="*/ 794 h 22"/>
              <a:gd name="T34" fmla="*/ 45134 w 65"/>
              <a:gd name="T35" fmla="*/ 1587 h 22"/>
              <a:gd name="T36" fmla="*/ 51582 w 65"/>
              <a:gd name="T37" fmla="*/ 2381 h 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5" h="22">
                <a:moveTo>
                  <a:pt x="64" y="3"/>
                </a:moveTo>
                <a:lnTo>
                  <a:pt x="65" y="5"/>
                </a:lnTo>
                <a:lnTo>
                  <a:pt x="65" y="9"/>
                </a:lnTo>
                <a:lnTo>
                  <a:pt x="65" y="12"/>
                </a:lnTo>
                <a:lnTo>
                  <a:pt x="65" y="16"/>
                </a:lnTo>
                <a:lnTo>
                  <a:pt x="59" y="22"/>
                </a:lnTo>
                <a:lnTo>
                  <a:pt x="54" y="20"/>
                </a:lnTo>
                <a:lnTo>
                  <a:pt x="47" y="17"/>
                </a:lnTo>
                <a:lnTo>
                  <a:pt x="40" y="16"/>
                </a:lnTo>
                <a:lnTo>
                  <a:pt x="0" y="16"/>
                </a:lnTo>
                <a:lnTo>
                  <a:pt x="0" y="0"/>
                </a:lnTo>
                <a:lnTo>
                  <a:pt x="8" y="0"/>
                </a:lnTo>
                <a:lnTo>
                  <a:pt x="16" y="0"/>
                </a:lnTo>
                <a:lnTo>
                  <a:pt x="24" y="0"/>
                </a:lnTo>
                <a:lnTo>
                  <a:pt x="32" y="0"/>
                </a:lnTo>
                <a:lnTo>
                  <a:pt x="40" y="1"/>
                </a:lnTo>
                <a:lnTo>
                  <a:pt x="48" y="1"/>
                </a:lnTo>
                <a:lnTo>
                  <a:pt x="56" y="2"/>
                </a:lnTo>
                <a:lnTo>
                  <a:pt x="64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39" name="Freeform 94"/>
          <p:cNvSpPr>
            <a:spLocks/>
          </p:cNvSpPr>
          <p:nvPr/>
        </p:nvSpPr>
        <p:spPr bwMode="auto">
          <a:xfrm>
            <a:off x="6573838" y="1557338"/>
            <a:ext cx="141287" cy="71437"/>
          </a:xfrm>
          <a:custGeom>
            <a:avLst/>
            <a:gdLst>
              <a:gd name="T0" fmla="*/ 141287 w 179"/>
              <a:gd name="T1" fmla="*/ 2355 h 91"/>
              <a:gd name="T2" fmla="*/ 141287 w 179"/>
              <a:gd name="T3" fmla="*/ 8635 h 91"/>
              <a:gd name="T4" fmla="*/ 133394 w 179"/>
              <a:gd name="T5" fmla="*/ 12560 h 91"/>
              <a:gd name="T6" fmla="*/ 123922 w 179"/>
              <a:gd name="T7" fmla="*/ 17270 h 91"/>
              <a:gd name="T8" fmla="*/ 116818 w 179"/>
              <a:gd name="T9" fmla="*/ 21981 h 91"/>
              <a:gd name="T10" fmla="*/ 108925 w 179"/>
              <a:gd name="T11" fmla="*/ 26691 h 91"/>
              <a:gd name="T12" fmla="*/ 100243 w 179"/>
              <a:gd name="T13" fmla="*/ 32186 h 91"/>
              <a:gd name="T14" fmla="*/ 92350 w 179"/>
              <a:gd name="T15" fmla="*/ 36111 h 91"/>
              <a:gd name="T16" fmla="*/ 82878 w 179"/>
              <a:gd name="T17" fmla="*/ 38466 h 91"/>
              <a:gd name="T18" fmla="*/ 74195 w 179"/>
              <a:gd name="T19" fmla="*/ 40821 h 91"/>
              <a:gd name="T20" fmla="*/ 65513 w 179"/>
              <a:gd name="T21" fmla="*/ 47101 h 91"/>
              <a:gd name="T22" fmla="*/ 57620 w 179"/>
              <a:gd name="T23" fmla="*/ 53381 h 91"/>
              <a:gd name="T24" fmla="*/ 49727 w 179"/>
              <a:gd name="T25" fmla="*/ 57307 h 91"/>
              <a:gd name="T26" fmla="*/ 40255 w 179"/>
              <a:gd name="T27" fmla="*/ 62017 h 91"/>
              <a:gd name="T28" fmla="*/ 31573 w 179"/>
              <a:gd name="T29" fmla="*/ 65157 h 91"/>
              <a:gd name="T30" fmla="*/ 22101 w 179"/>
              <a:gd name="T31" fmla="*/ 67512 h 91"/>
              <a:gd name="T32" fmla="*/ 13418 w 179"/>
              <a:gd name="T33" fmla="*/ 70652 h 91"/>
              <a:gd name="T34" fmla="*/ 3947 w 179"/>
              <a:gd name="T35" fmla="*/ 71437 h 91"/>
              <a:gd name="T36" fmla="*/ 0 w 179"/>
              <a:gd name="T37" fmla="*/ 65942 h 91"/>
              <a:gd name="T38" fmla="*/ 3947 w 179"/>
              <a:gd name="T39" fmla="*/ 61232 h 91"/>
              <a:gd name="T40" fmla="*/ 9472 w 179"/>
              <a:gd name="T41" fmla="*/ 58877 h 91"/>
              <a:gd name="T42" fmla="*/ 14208 w 179"/>
              <a:gd name="T43" fmla="*/ 54952 h 91"/>
              <a:gd name="T44" fmla="*/ 29205 w 179"/>
              <a:gd name="T45" fmla="*/ 48671 h 91"/>
              <a:gd name="T46" fmla="*/ 44202 w 179"/>
              <a:gd name="T47" fmla="*/ 42391 h 91"/>
              <a:gd name="T48" fmla="*/ 58409 w 179"/>
              <a:gd name="T49" fmla="*/ 33756 h 91"/>
              <a:gd name="T50" fmla="*/ 73406 w 179"/>
              <a:gd name="T51" fmla="*/ 26691 h 91"/>
              <a:gd name="T52" fmla="*/ 87614 w 179"/>
              <a:gd name="T53" fmla="*/ 18841 h 91"/>
              <a:gd name="T54" fmla="*/ 102611 w 179"/>
              <a:gd name="T55" fmla="*/ 11775 h 91"/>
              <a:gd name="T56" fmla="*/ 117608 w 179"/>
              <a:gd name="T57" fmla="*/ 5495 h 91"/>
              <a:gd name="T58" fmla="*/ 133394 w 179"/>
              <a:gd name="T59" fmla="*/ 0 h 91"/>
              <a:gd name="T60" fmla="*/ 134972 w 179"/>
              <a:gd name="T61" fmla="*/ 0 h 91"/>
              <a:gd name="T62" fmla="*/ 137340 w 179"/>
              <a:gd name="T63" fmla="*/ 0 h 91"/>
              <a:gd name="T64" fmla="*/ 139708 w 179"/>
              <a:gd name="T65" fmla="*/ 785 h 91"/>
              <a:gd name="T66" fmla="*/ 141287 w 179"/>
              <a:gd name="T67" fmla="*/ 2355 h 9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79" h="91">
                <a:moveTo>
                  <a:pt x="179" y="3"/>
                </a:moveTo>
                <a:lnTo>
                  <a:pt x="179" y="11"/>
                </a:lnTo>
                <a:lnTo>
                  <a:pt x="169" y="16"/>
                </a:lnTo>
                <a:lnTo>
                  <a:pt x="157" y="22"/>
                </a:lnTo>
                <a:lnTo>
                  <a:pt x="148" y="28"/>
                </a:lnTo>
                <a:lnTo>
                  <a:pt x="138" y="34"/>
                </a:lnTo>
                <a:lnTo>
                  <a:pt x="127" y="41"/>
                </a:lnTo>
                <a:lnTo>
                  <a:pt x="117" y="46"/>
                </a:lnTo>
                <a:lnTo>
                  <a:pt x="105" y="49"/>
                </a:lnTo>
                <a:lnTo>
                  <a:pt x="94" y="52"/>
                </a:lnTo>
                <a:lnTo>
                  <a:pt x="83" y="60"/>
                </a:lnTo>
                <a:lnTo>
                  <a:pt x="73" y="68"/>
                </a:lnTo>
                <a:lnTo>
                  <a:pt x="63" y="73"/>
                </a:lnTo>
                <a:lnTo>
                  <a:pt x="51" y="79"/>
                </a:lnTo>
                <a:lnTo>
                  <a:pt x="40" y="83"/>
                </a:lnTo>
                <a:lnTo>
                  <a:pt x="28" y="86"/>
                </a:lnTo>
                <a:lnTo>
                  <a:pt x="17" y="90"/>
                </a:lnTo>
                <a:lnTo>
                  <a:pt x="5" y="91"/>
                </a:lnTo>
                <a:lnTo>
                  <a:pt x="0" y="84"/>
                </a:lnTo>
                <a:lnTo>
                  <a:pt x="5" y="78"/>
                </a:lnTo>
                <a:lnTo>
                  <a:pt x="12" y="75"/>
                </a:lnTo>
                <a:lnTo>
                  <a:pt x="18" y="70"/>
                </a:lnTo>
                <a:lnTo>
                  <a:pt x="37" y="62"/>
                </a:lnTo>
                <a:lnTo>
                  <a:pt x="56" y="54"/>
                </a:lnTo>
                <a:lnTo>
                  <a:pt x="74" y="43"/>
                </a:lnTo>
                <a:lnTo>
                  <a:pt x="93" y="34"/>
                </a:lnTo>
                <a:lnTo>
                  <a:pt x="111" y="24"/>
                </a:lnTo>
                <a:lnTo>
                  <a:pt x="130" y="15"/>
                </a:lnTo>
                <a:lnTo>
                  <a:pt x="149" y="7"/>
                </a:lnTo>
                <a:lnTo>
                  <a:pt x="169" y="0"/>
                </a:lnTo>
                <a:lnTo>
                  <a:pt x="171" y="0"/>
                </a:lnTo>
                <a:lnTo>
                  <a:pt x="174" y="0"/>
                </a:lnTo>
                <a:lnTo>
                  <a:pt x="177" y="1"/>
                </a:lnTo>
                <a:lnTo>
                  <a:pt x="179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0" name="Freeform 95"/>
          <p:cNvSpPr>
            <a:spLocks/>
          </p:cNvSpPr>
          <p:nvPr/>
        </p:nvSpPr>
        <p:spPr bwMode="auto">
          <a:xfrm>
            <a:off x="5749925" y="1566863"/>
            <a:ext cx="234950" cy="119062"/>
          </a:xfrm>
          <a:custGeom>
            <a:avLst/>
            <a:gdLst>
              <a:gd name="T0" fmla="*/ 234950 w 297"/>
              <a:gd name="T1" fmla="*/ 3942 h 151"/>
              <a:gd name="T2" fmla="*/ 234950 w 297"/>
              <a:gd name="T3" fmla="*/ 7096 h 151"/>
              <a:gd name="T4" fmla="*/ 220711 w 297"/>
              <a:gd name="T5" fmla="*/ 14981 h 151"/>
              <a:gd name="T6" fmla="*/ 208053 w 297"/>
              <a:gd name="T7" fmla="*/ 22078 h 151"/>
              <a:gd name="T8" fmla="*/ 194605 w 297"/>
              <a:gd name="T9" fmla="*/ 28386 h 151"/>
              <a:gd name="T10" fmla="*/ 181948 w 297"/>
              <a:gd name="T11" fmla="*/ 34694 h 151"/>
              <a:gd name="T12" fmla="*/ 169291 w 297"/>
              <a:gd name="T13" fmla="*/ 40213 h 151"/>
              <a:gd name="T14" fmla="*/ 155051 w 297"/>
              <a:gd name="T15" fmla="*/ 45732 h 151"/>
              <a:gd name="T16" fmla="*/ 142394 w 297"/>
              <a:gd name="T17" fmla="*/ 52040 h 151"/>
              <a:gd name="T18" fmla="*/ 129737 w 297"/>
              <a:gd name="T19" fmla="*/ 57560 h 151"/>
              <a:gd name="T20" fmla="*/ 117079 w 297"/>
              <a:gd name="T21" fmla="*/ 63079 h 151"/>
              <a:gd name="T22" fmla="*/ 104422 w 297"/>
              <a:gd name="T23" fmla="*/ 68599 h 151"/>
              <a:gd name="T24" fmla="*/ 90974 w 297"/>
              <a:gd name="T25" fmla="*/ 74907 h 151"/>
              <a:gd name="T26" fmla="*/ 77526 w 297"/>
              <a:gd name="T27" fmla="*/ 80426 h 151"/>
              <a:gd name="T28" fmla="*/ 64868 w 297"/>
              <a:gd name="T29" fmla="*/ 86734 h 151"/>
              <a:gd name="T30" fmla="*/ 51420 w 297"/>
              <a:gd name="T31" fmla="*/ 93042 h 151"/>
              <a:gd name="T32" fmla="*/ 38763 w 297"/>
              <a:gd name="T33" fmla="*/ 99350 h 151"/>
              <a:gd name="T34" fmla="*/ 25314 w 297"/>
              <a:gd name="T35" fmla="*/ 106446 h 151"/>
              <a:gd name="T36" fmla="*/ 7120 w 297"/>
              <a:gd name="T37" fmla="*/ 119062 h 151"/>
              <a:gd name="T38" fmla="*/ 4746 w 297"/>
              <a:gd name="T39" fmla="*/ 117485 h 151"/>
              <a:gd name="T40" fmla="*/ 2373 w 297"/>
              <a:gd name="T41" fmla="*/ 114331 h 151"/>
              <a:gd name="T42" fmla="*/ 1582 w 297"/>
              <a:gd name="T43" fmla="*/ 111966 h 151"/>
              <a:gd name="T44" fmla="*/ 0 w 297"/>
              <a:gd name="T45" fmla="*/ 108023 h 151"/>
              <a:gd name="T46" fmla="*/ 14239 w 297"/>
              <a:gd name="T47" fmla="*/ 100927 h 151"/>
              <a:gd name="T48" fmla="*/ 28479 w 297"/>
              <a:gd name="T49" fmla="*/ 94619 h 151"/>
              <a:gd name="T50" fmla="*/ 41927 w 297"/>
              <a:gd name="T51" fmla="*/ 88311 h 151"/>
              <a:gd name="T52" fmla="*/ 56958 w 297"/>
              <a:gd name="T53" fmla="*/ 81214 h 151"/>
              <a:gd name="T54" fmla="*/ 70406 w 297"/>
              <a:gd name="T55" fmla="*/ 74907 h 151"/>
              <a:gd name="T56" fmla="*/ 85436 w 297"/>
              <a:gd name="T57" fmla="*/ 68599 h 151"/>
              <a:gd name="T58" fmla="*/ 98885 w 297"/>
              <a:gd name="T59" fmla="*/ 62291 h 151"/>
              <a:gd name="T60" fmla="*/ 113124 w 297"/>
              <a:gd name="T61" fmla="*/ 55194 h 151"/>
              <a:gd name="T62" fmla="*/ 127363 w 297"/>
              <a:gd name="T63" fmla="*/ 48098 h 151"/>
              <a:gd name="T64" fmla="*/ 141603 w 297"/>
              <a:gd name="T65" fmla="*/ 41790 h 151"/>
              <a:gd name="T66" fmla="*/ 155051 w 297"/>
              <a:gd name="T67" fmla="*/ 35482 h 151"/>
              <a:gd name="T68" fmla="*/ 170082 w 297"/>
              <a:gd name="T69" fmla="*/ 28386 h 151"/>
              <a:gd name="T70" fmla="*/ 183530 w 297"/>
              <a:gd name="T71" fmla="*/ 22078 h 151"/>
              <a:gd name="T72" fmla="*/ 196978 w 297"/>
              <a:gd name="T73" fmla="*/ 14981 h 151"/>
              <a:gd name="T74" fmla="*/ 211218 w 297"/>
              <a:gd name="T75" fmla="*/ 7096 h 151"/>
              <a:gd name="T76" fmla="*/ 224666 w 297"/>
              <a:gd name="T77" fmla="*/ 0 h 151"/>
              <a:gd name="T78" fmla="*/ 227830 w 297"/>
              <a:gd name="T79" fmla="*/ 0 h 151"/>
              <a:gd name="T80" fmla="*/ 230995 w 297"/>
              <a:gd name="T81" fmla="*/ 0 h 151"/>
              <a:gd name="T82" fmla="*/ 232577 w 297"/>
              <a:gd name="T83" fmla="*/ 788 h 151"/>
              <a:gd name="T84" fmla="*/ 234950 w 297"/>
              <a:gd name="T85" fmla="*/ 3942 h 1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97" h="151">
                <a:moveTo>
                  <a:pt x="297" y="5"/>
                </a:moveTo>
                <a:lnTo>
                  <a:pt x="297" y="9"/>
                </a:lnTo>
                <a:lnTo>
                  <a:pt x="279" y="19"/>
                </a:lnTo>
                <a:lnTo>
                  <a:pt x="263" y="28"/>
                </a:lnTo>
                <a:lnTo>
                  <a:pt x="246" y="36"/>
                </a:lnTo>
                <a:lnTo>
                  <a:pt x="230" y="44"/>
                </a:lnTo>
                <a:lnTo>
                  <a:pt x="214" y="51"/>
                </a:lnTo>
                <a:lnTo>
                  <a:pt x="196" y="58"/>
                </a:lnTo>
                <a:lnTo>
                  <a:pt x="180" y="66"/>
                </a:lnTo>
                <a:lnTo>
                  <a:pt x="164" y="73"/>
                </a:lnTo>
                <a:lnTo>
                  <a:pt x="148" y="80"/>
                </a:lnTo>
                <a:lnTo>
                  <a:pt x="132" y="87"/>
                </a:lnTo>
                <a:lnTo>
                  <a:pt x="115" y="95"/>
                </a:lnTo>
                <a:lnTo>
                  <a:pt x="98" y="102"/>
                </a:lnTo>
                <a:lnTo>
                  <a:pt x="82" y="110"/>
                </a:lnTo>
                <a:lnTo>
                  <a:pt x="65" y="118"/>
                </a:lnTo>
                <a:lnTo>
                  <a:pt x="49" y="126"/>
                </a:lnTo>
                <a:lnTo>
                  <a:pt x="32" y="135"/>
                </a:lnTo>
                <a:lnTo>
                  <a:pt x="9" y="151"/>
                </a:lnTo>
                <a:lnTo>
                  <a:pt x="6" y="149"/>
                </a:lnTo>
                <a:lnTo>
                  <a:pt x="3" y="145"/>
                </a:lnTo>
                <a:lnTo>
                  <a:pt x="2" y="142"/>
                </a:lnTo>
                <a:lnTo>
                  <a:pt x="0" y="137"/>
                </a:lnTo>
                <a:lnTo>
                  <a:pt x="18" y="128"/>
                </a:lnTo>
                <a:lnTo>
                  <a:pt x="36" y="120"/>
                </a:lnTo>
                <a:lnTo>
                  <a:pt x="53" y="112"/>
                </a:lnTo>
                <a:lnTo>
                  <a:pt x="72" y="103"/>
                </a:lnTo>
                <a:lnTo>
                  <a:pt x="89" y="95"/>
                </a:lnTo>
                <a:lnTo>
                  <a:pt x="108" y="87"/>
                </a:lnTo>
                <a:lnTo>
                  <a:pt x="125" y="79"/>
                </a:lnTo>
                <a:lnTo>
                  <a:pt x="143" y="70"/>
                </a:lnTo>
                <a:lnTo>
                  <a:pt x="161" y="61"/>
                </a:lnTo>
                <a:lnTo>
                  <a:pt x="179" y="53"/>
                </a:lnTo>
                <a:lnTo>
                  <a:pt x="196" y="45"/>
                </a:lnTo>
                <a:lnTo>
                  <a:pt x="215" y="36"/>
                </a:lnTo>
                <a:lnTo>
                  <a:pt x="232" y="28"/>
                </a:lnTo>
                <a:lnTo>
                  <a:pt x="249" y="19"/>
                </a:lnTo>
                <a:lnTo>
                  <a:pt x="267" y="9"/>
                </a:lnTo>
                <a:lnTo>
                  <a:pt x="284" y="0"/>
                </a:lnTo>
                <a:lnTo>
                  <a:pt x="288" y="0"/>
                </a:lnTo>
                <a:lnTo>
                  <a:pt x="292" y="0"/>
                </a:lnTo>
                <a:lnTo>
                  <a:pt x="294" y="1"/>
                </a:lnTo>
                <a:lnTo>
                  <a:pt x="297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1" name="Freeform 96"/>
          <p:cNvSpPr>
            <a:spLocks/>
          </p:cNvSpPr>
          <p:nvPr/>
        </p:nvSpPr>
        <p:spPr bwMode="auto">
          <a:xfrm>
            <a:off x="6019800" y="1576388"/>
            <a:ext cx="306388" cy="168275"/>
          </a:xfrm>
          <a:custGeom>
            <a:avLst/>
            <a:gdLst>
              <a:gd name="T0" fmla="*/ 304013 w 387"/>
              <a:gd name="T1" fmla="*/ 8690 h 213"/>
              <a:gd name="T2" fmla="*/ 296888 w 387"/>
              <a:gd name="T3" fmla="*/ 14220 h 213"/>
              <a:gd name="T4" fmla="*/ 287387 w 387"/>
              <a:gd name="T5" fmla="*/ 18171 h 213"/>
              <a:gd name="T6" fmla="*/ 278678 w 387"/>
              <a:gd name="T7" fmla="*/ 22121 h 213"/>
              <a:gd name="T8" fmla="*/ 262844 w 387"/>
              <a:gd name="T9" fmla="*/ 32391 h 213"/>
              <a:gd name="T10" fmla="*/ 239093 w 387"/>
              <a:gd name="T11" fmla="*/ 48191 h 213"/>
              <a:gd name="T12" fmla="*/ 214551 w 387"/>
              <a:gd name="T13" fmla="*/ 62412 h 213"/>
              <a:gd name="T14" fmla="*/ 190008 w 387"/>
              <a:gd name="T15" fmla="*/ 77422 h 213"/>
              <a:gd name="T16" fmla="*/ 165465 w 387"/>
              <a:gd name="T17" fmla="*/ 90853 h 213"/>
              <a:gd name="T18" fmla="*/ 140923 w 387"/>
              <a:gd name="T19" fmla="*/ 103493 h 213"/>
              <a:gd name="T20" fmla="*/ 116380 w 387"/>
              <a:gd name="T21" fmla="*/ 116133 h 213"/>
              <a:gd name="T22" fmla="*/ 91837 w 387"/>
              <a:gd name="T23" fmla="*/ 130354 h 213"/>
              <a:gd name="T24" fmla="*/ 77587 w 387"/>
              <a:gd name="T25" fmla="*/ 139834 h 213"/>
              <a:gd name="T26" fmla="*/ 71253 w 387"/>
              <a:gd name="T27" fmla="*/ 139044 h 213"/>
              <a:gd name="T28" fmla="*/ 59378 w 387"/>
              <a:gd name="T29" fmla="*/ 144574 h 213"/>
              <a:gd name="T30" fmla="*/ 42752 w 387"/>
              <a:gd name="T31" fmla="*/ 154845 h 213"/>
              <a:gd name="T32" fmla="*/ 27710 w 387"/>
              <a:gd name="T33" fmla="*/ 164325 h 213"/>
              <a:gd name="T34" fmla="*/ 9500 w 387"/>
              <a:gd name="T35" fmla="*/ 168275 h 213"/>
              <a:gd name="T36" fmla="*/ 0 w 387"/>
              <a:gd name="T37" fmla="*/ 162745 h 213"/>
              <a:gd name="T38" fmla="*/ 16626 w 387"/>
              <a:gd name="T39" fmla="*/ 151685 h 213"/>
              <a:gd name="T40" fmla="*/ 34043 w 387"/>
              <a:gd name="T41" fmla="*/ 142994 h 213"/>
              <a:gd name="T42" fmla="*/ 50669 w 387"/>
              <a:gd name="T43" fmla="*/ 132724 h 213"/>
              <a:gd name="T44" fmla="*/ 66503 w 387"/>
              <a:gd name="T45" fmla="*/ 122454 h 213"/>
              <a:gd name="T46" fmla="*/ 82337 w 387"/>
              <a:gd name="T47" fmla="*/ 116923 h 213"/>
              <a:gd name="T48" fmla="*/ 98963 w 387"/>
              <a:gd name="T49" fmla="*/ 109023 h 213"/>
              <a:gd name="T50" fmla="*/ 114797 w 387"/>
              <a:gd name="T51" fmla="*/ 100333 h 213"/>
              <a:gd name="T52" fmla="*/ 131422 w 387"/>
              <a:gd name="T53" fmla="*/ 91643 h 213"/>
              <a:gd name="T54" fmla="*/ 152798 w 387"/>
              <a:gd name="T55" fmla="*/ 82162 h 213"/>
              <a:gd name="T56" fmla="*/ 173382 w 387"/>
              <a:gd name="T57" fmla="*/ 70312 h 213"/>
              <a:gd name="T58" fmla="*/ 194758 w 387"/>
              <a:gd name="T59" fmla="*/ 58462 h 213"/>
              <a:gd name="T60" fmla="*/ 216134 w 387"/>
              <a:gd name="T61" fmla="*/ 45031 h 213"/>
              <a:gd name="T62" fmla="*/ 237510 w 387"/>
              <a:gd name="T63" fmla="*/ 32391 h 213"/>
              <a:gd name="T64" fmla="*/ 258094 w 387"/>
              <a:gd name="T65" fmla="*/ 20541 h 213"/>
              <a:gd name="T66" fmla="*/ 279470 w 387"/>
              <a:gd name="T67" fmla="*/ 10270 h 213"/>
              <a:gd name="T68" fmla="*/ 301638 w 387"/>
              <a:gd name="T69" fmla="*/ 0 h 21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87" h="213">
                <a:moveTo>
                  <a:pt x="387" y="7"/>
                </a:moveTo>
                <a:lnTo>
                  <a:pt x="384" y="11"/>
                </a:lnTo>
                <a:lnTo>
                  <a:pt x="381" y="15"/>
                </a:lnTo>
                <a:lnTo>
                  <a:pt x="375" y="18"/>
                </a:lnTo>
                <a:lnTo>
                  <a:pt x="369" y="21"/>
                </a:lnTo>
                <a:lnTo>
                  <a:pt x="363" y="23"/>
                </a:lnTo>
                <a:lnTo>
                  <a:pt x="357" y="25"/>
                </a:lnTo>
                <a:lnTo>
                  <a:pt x="352" y="28"/>
                </a:lnTo>
                <a:lnTo>
                  <a:pt x="347" y="31"/>
                </a:lnTo>
                <a:lnTo>
                  <a:pt x="332" y="41"/>
                </a:lnTo>
                <a:lnTo>
                  <a:pt x="317" y="52"/>
                </a:lnTo>
                <a:lnTo>
                  <a:pt x="302" y="61"/>
                </a:lnTo>
                <a:lnTo>
                  <a:pt x="286" y="70"/>
                </a:lnTo>
                <a:lnTo>
                  <a:pt x="271" y="79"/>
                </a:lnTo>
                <a:lnTo>
                  <a:pt x="256" y="89"/>
                </a:lnTo>
                <a:lnTo>
                  <a:pt x="240" y="98"/>
                </a:lnTo>
                <a:lnTo>
                  <a:pt x="225" y="106"/>
                </a:lnTo>
                <a:lnTo>
                  <a:pt x="209" y="115"/>
                </a:lnTo>
                <a:lnTo>
                  <a:pt x="193" y="123"/>
                </a:lnTo>
                <a:lnTo>
                  <a:pt x="178" y="131"/>
                </a:lnTo>
                <a:lnTo>
                  <a:pt x="162" y="139"/>
                </a:lnTo>
                <a:lnTo>
                  <a:pt x="147" y="147"/>
                </a:lnTo>
                <a:lnTo>
                  <a:pt x="131" y="157"/>
                </a:lnTo>
                <a:lnTo>
                  <a:pt x="116" y="165"/>
                </a:lnTo>
                <a:lnTo>
                  <a:pt x="99" y="173"/>
                </a:lnTo>
                <a:lnTo>
                  <a:pt x="98" y="177"/>
                </a:lnTo>
                <a:lnTo>
                  <a:pt x="95" y="177"/>
                </a:lnTo>
                <a:lnTo>
                  <a:pt x="90" y="176"/>
                </a:lnTo>
                <a:lnTo>
                  <a:pt x="86" y="178"/>
                </a:lnTo>
                <a:lnTo>
                  <a:pt x="75" y="183"/>
                </a:lnTo>
                <a:lnTo>
                  <a:pt x="65" y="189"/>
                </a:lnTo>
                <a:lnTo>
                  <a:pt x="54" y="196"/>
                </a:lnTo>
                <a:lnTo>
                  <a:pt x="45" y="203"/>
                </a:lnTo>
                <a:lnTo>
                  <a:pt x="35" y="208"/>
                </a:lnTo>
                <a:lnTo>
                  <a:pt x="23" y="212"/>
                </a:lnTo>
                <a:lnTo>
                  <a:pt x="12" y="213"/>
                </a:lnTo>
                <a:lnTo>
                  <a:pt x="0" y="210"/>
                </a:lnTo>
                <a:lnTo>
                  <a:pt x="0" y="206"/>
                </a:lnTo>
                <a:lnTo>
                  <a:pt x="11" y="199"/>
                </a:lnTo>
                <a:lnTo>
                  <a:pt x="21" y="192"/>
                </a:lnTo>
                <a:lnTo>
                  <a:pt x="31" y="186"/>
                </a:lnTo>
                <a:lnTo>
                  <a:pt x="43" y="181"/>
                </a:lnTo>
                <a:lnTo>
                  <a:pt x="53" y="174"/>
                </a:lnTo>
                <a:lnTo>
                  <a:pt x="64" y="168"/>
                </a:lnTo>
                <a:lnTo>
                  <a:pt x="74" y="162"/>
                </a:lnTo>
                <a:lnTo>
                  <a:pt x="84" y="155"/>
                </a:lnTo>
                <a:lnTo>
                  <a:pt x="95" y="152"/>
                </a:lnTo>
                <a:lnTo>
                  <a:pt x="104" y="148"/>
                </a:lnTo>
                <a:lnTo>
                  <a:pt x="114" y="144"/>
                </a:lnTo>
                <a:lnTo>
                  <a:pt x="125" y="138"/>
                </a:lnTo>
                <a:lnTo>
                  <a:pt x="135" y="132"/>
                </a:lnTo>
                <a:lnTo>
                  <a:pt x="145" y="127"/>
                </a:lnTo>
                <a:lnTo>
                  <a:pt x="156" y="121"/>
                </a:lnTo>
                <a:lnTo>
                  <a:pt x="166" y="116"/>
                </a:lnTo>
                <a:lnTo>
                  <a:pt x="180" y="110"/>
                </a:lnTo>
                <a:lnTo>
                  <a:pt x="193" y="104"/>
                </a:lnTo>
                <a:lnTo>
                  <a:pt x="207" y="97"/>
                </a:lnTo>
                <a:lnTo>
                  <a:pt x="219" y="89"/>
                </a:lnTo>
                <a:lnTo>
                  <a:pt x="233" y="82"/>
                </a:lnTo>
                <a:lnTo>
                  <a:pt x="246" y="74"/>
                </a:lnTo>
                <a:lnTo>
                  <a:pt x="260" y="66"/>
                </a:lnTo>
                <a:lnTo>
                  <a:pt x="273" y="57"/>
                </a:lnTo>
                <a:lnTo>
                  <a:pt x="286" y="49"/>
                </a:lnTo>
                <a:lnTo>
                  <a:pt x="300" y="41"/>
                </a:lnTo>
                <a:lnTo>
                  <a:pt x="313" y="34"/>
                </a:lnTo>
                <a:lnTo>
                  <a:pt x="326" y="26"/>
                </a:lnTo>
                <a:lnTo>
                  <a:pt x="340" y="19"/>
                </a:lnTo>
                <a:lnTo>
                  <a:pt x="353" y="13"/>
                </a:lnTo>
                <a:lnTo>
                  <a:pt x="367" y="6"/>
                </a:lnTo>
                <a:lnTo>
                  <a:pt x="381" y="0"/>
                </a:lnTo>
                <a:lnTo>
                  <a:pt x="387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2" name="Freeform 97"/>
          <p:cNvSpPr>
            <a:spLocks/>
          </p:cNvSpPr>
          <p:nvPr/>
        </p:nvSpPr>
        <p:spPr bwMode="auto">
          <a:xfrm>
            <a:off x="6418263" y="1585913"/>
            <a:ext cx="52387" cy="15875"/>
          </a:xfrm>
          <a:custGeom>
            <a:avLst/>
            <a:gdLst>
              <a:gd name="T0" fmla="*/ 52387 w 64"/>
              <a:gd name="T1" fmla="*/ 12851 h 21"/>
              <a:gd name="T2" fmla="*/ 46657 w 64"/>
              <a:gd name="T3" fmla="*/ 11339 h 21"/>
              <a:gd name="T4" fmla="*/ 40109 w 64"/>
              <a:gd name="T5" fmla="*/ 11339 h 21"/>
              <a:gd name="T6" fmla="*/ 34379 w 64"/>
              <a:gd name="T7" fmla="*/ 12851 h 21"/>
              <a:gd name="T8" fmla="*/ 29468 w 64"/>
              <a:gd name="T9" fmla="*/ 14363 h 21"/>
              <a:gd name="T10" fmla="*/ 22101 w 64"/>
              <a:gd name="T11" fmla="*/ 15119 h 21"/>
              <a:gd name="T12" fmla="*/ 17189 w 64"/>
              <a:gd name="T13" fmla="*/ 15875 h 21"/>
              <a:gd name="T14" fmla="*/ 9823 w 64"/>
              <a:gd name="T15" fmla="*/ 15119 h 21"/>
              <a:gd name="T16" fmla="*/ 3274 w 64"/>
              <a:gd name="T17" fmla="*/ 13607 h 21"/>
              <a:gd name="T18" fmla="*/ 2456 w 64"/>
              <a:gd name="T19" fmla="*/ 11339 h 21"/>
              <a:gd name="T20" fmla="*/ 819 w 64"/>
              <a:gd name="T21" fmla="*/ 9071 h 21"/>
              <a:gd name="T22" fmla="*/ 0 w 64"/>
              <a:gd name="T23" fmla="*/ 7560 h 21"/>
              <a:gd name="T24" fmla="*/ 0 w 64"/>
              <a:gd name="T25" fmla="*/ 4536 h 21"/>
              <a:gd name="T26" fmla="*/ 6548 w 64"/>
              <a:gd name="T27" fmla="*/ 3024 h 21"/>
              <a:gd name="T28" fmla="*/ 12278 w 64"/>
              <a:gd name="T29" fmla="*/ 1512 h 21"/>
              <a:gd name="T30" fmla="*/ 18827 w 64"/>
              <a:gd name="T31" fmla="*/ 0 h 21"/>
              <a:gd name="T32" fmla="*/ 25375 w 64"/>
              <a:gd name="T33" fmla="*/ 0 h 21"/>
              <a:gd name="T34" fmla="*/ 31105 w 64"/>
              <a:gd name="T35" fmla="*/ 0 h 21"/>
              <a:gd name="T36" fmla="*/ 37653 w 64"/>
              <a:gd name="T37" fmla="*/ 1512 h 21"/>
              <a:gd name="T38" fmla="*/ 43383 w 64"/>
              <a:gd name="T39" fmla="*/ 2268 h 21"/>
              <a:gd name="T40" fmla="*/ 49931 w 64"/>
              <a:gd name="T41" fmla="*/ 3024 h 21"/>
              <a:gd name="T42" fmla="*/ 51568 w 64"/>
              <a:gd name="T43" fmla="*/ 4536 h 21"/>
              <a:gd name="T44" fmla="*/ 52387 w 64"/>
              <a:gd name="T45" fmla="*/ 7560 h 21"/>
              <a:gd name="T46" fmla="*/ 52387 w 64"/>
              <a:gd name="T47" fmla="*/ 9827 h 21"/>
              <a:gd name="T48" fmla="*/ 52387 w 64"/>
              <a:gd name="T49" fmla="*/ 12851 h 2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4" h="21">
                <a:moveTo>
                  <a:pt x="64" y="17"/>
                </a:moveTo>
                <a:lnTo>
                  <a:pt x="57" y="15"/>
                </a:lnTo>
                <a:lnTo>
                  <a:pt x="49" y="15"/>
                </a:lnTo>
                <a:lnTo>
                  <a:pt x="42" y="17"/>
                </a:lnTo>
                <a:lnTo>
                  <a:pt x="36" y="19"/>
                </a:lnTo>
                <a:lnTo>
                  <a:pt x="27" y="20"/>
                </a:lnTo>
                <a:lnTo>
                  <a:pt x="21" y="21"/>
                </a:lnTo>
                <a:lnTo>
                  <a:pt x="12" y="20"/>
                </a:lnTo>
                <a:lnTo>
                  <a:pt x="4" y="18"/>
                </a:lnTo>
                <a:lnTo>
                  <a:pt x="3" y="15"/>
                </a:lnTo>
                <a:lnTo>
                  <a:pt x="1" y="12"/>
                </a:lnTo>
                <a:lnTo>
                  <a:pt x="0" y="10"/>
                </a:lnTo>
                <a:lnTo>
                  <a:pt x="0" y="6"/>
                </a:lnTo>
                <a:lnTo>
                  <a:pt x="8" y="4"/>
                </a:lnTo>
                <a:lnTo>
                  <a:pt x="15" y="2"/>
                </a:lnTo>
                <a:lnTo>
                  <a:pt x="23" y="0"/>
                </a:lnTo>
                <a:lnTo>
                  <a:pt x="31" y="0"/>
                </a:lnTo>
                <a:lnTo>
                  <a:pt x="38" y="0"/>
                </a:lnTo>
                <a:lnTo>
                  <a:pt x="46" y="2"/>
                </a:lnTo>
                <a:lnTo>
                  <a:pt x="53" y="3"/>
                </a:lnTo>
                <a:lnTo>
                  <a:pt x="61" y="4"/>
                </a:lnTo>
                <a:lnTo>
                  <a:pt x="63" y="6"/>
                </a:lnTo>
                <a:lnTo>
                  <a:pt x="64" y="10"/>
                </a:lnTo>
                <a:lnTo>
                  <a:pt x="64" y="13"/>
                </a:lnTo>
                <a:lnTo>
                  <a:pt x="64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3" name="Freeform 98"/>
          <p:cNvSpPr>
            <a:spLocks/>
          </p:cNvSpPr>
          <p:nvPr/>
        </p:nvSpPr>
        <p:spPr bwMode="auto">
          <a:xfrm>
            <a:off x="5741988" y="1587500"/>
            <a:ext cx="268287" cy="144463"/>
          </a:xfrm>
          <a:custGeom>
            <a:avLst/>
            <a:gdLst>
              <a:gd name="T0" fmla="*/ 268287 w 338"/>
              <a:gd name="T1" fmla="*/ 6350 h 182"/>
              <a:gd name="T2" fmla="*/ 250825 w 338"/>
              <a:gd name="T3" fmla="*/ 14288 h 182"/>
              <a:gd name="T4" fmla="*/ 234156 w 338"/>
              <a:gd name="T5" fmla="*/ 21431 h 182"/>
              <a:gd name="T6" fmla="*/ 217487 w 338"/>
              <a:gd name="T7" fmla="*/ 30163 h 182"/>
              <a:gd name="T8" fmla="*/ 201612 w 338"/>
              <a:gd name="T9" fmla="*/ 38100 h 182"/>
              <a:gd name="T10" fmla="*/ 184943 w 338"/>
              <a:gd name="T11" fmla="*/ 46831 h 182"/>
              <a:gd name="T12" fmla="*/ 168275 w 338"/>
              <a:gd name="T13" fmla="*/ 55563 h 182"/>
              <a:gd name="T14" fmla="*/ 151606 w 338"/>
              <a:gd name="T15" fmla="*/ 65088 h 182"/>
              <a:gd name="T16" fmla="*/ 136525 w 338"/>
              <a:gd name="T17" fmla="*/ 73819 h 182"/>
              <a:gd name="T18" fmla="*/ 126206 w 338"/>
              <a:gd name="T19" fmla="*/ 74613 h 182"/>
              <a:gd name="T20" fmla="*/ 116681 w 338"/>
              <a:gd name="T21" fmla="*/ 77788 h 182"/>
              <a:gd name="T22" fmla="*/ 107156 w 338"/>
              <a:gd name="T23" fmla="*/ 82550 h 182"/>
              <a:gd name="T24" fmla="*/ 99219 w 338"/>
              <a:gd name="T25" fmla="*/ 87313 h 182"/>
              <a:gd name="T26" fmla="*/ 90487 w 338"/>
              <a:gd name="T27" fmla="*/ 92869 h 182"/>
              <a:gd name="T28" fmla="*/ 82550 w 338"/>
              <a:gd name="T29" fmla="*/ 99219 h 182"/>
              <a:gd name="T30" fmla="*/ 74612 w 338"/>
              <a:gd name="T31" fmla="*/ 103982 h 182"/>
              <a:gd name="T32" fmla="*/ 65087 w 338"/>
              <a:gd name="T33" fmla="*/ 108744 h 182"/>
              <a:gd name="T34" fmla="*/ 57150 w 338"/>
              <a:gd name="T35" fmla="*/ 112713 h 182"/>
              <a:gd name="T36" fmla="*/ 48419 w 338"/>
              <a:gd name="T37" fmla="*/ 116682 h 182"/>
              <a:gd name="T38" fmla="*/ 40481 w 338"/>
              <a:gd name="T39" fmla="*/ 121444 h 182"/>
              <a:gd name="T40" fmla="*/ 32544 w 338"/>
              <a:gd name="T41" fmla="*/ 126207 h 182"/>
              <a:gd name="T42" fmla="*/ 23812 w 338"/>
              <a:gd name="T43" fmla="*/ 131763 h 182"/>
              <a:gd name="T44" fmla="*/ 15875 w 338"/>
              <a:gd name="T45" fmla="*/ 135732 h 182"/>
              <a:gd name="T46" fmla="*/ 8731 w 338"/>
              <a:gd name="T47" fmla="*/ 140494 h 182"/>
              <a:gd name="T48" fmla="*/ 0 w 338"/>
              <a:gd name="T49" fmla="*/ 144463 h 182"/>
              <a:gd name="T50" fmla="*/ 15081 w 338"/>
              <a:gd name="T51" fmla="*/ 129382 h 182"/>
              <a:gd name="T52" fmla="*/ 30162 w 338"/>
              <a:gd name="T53" fmla="*/ 116682 h 182"/>
              <a:gd name="T54" fmla="*/ 46831 w 338"/>
              <a:gd name="T55" fmla="*/ 105569 h 182"/>
              <a:gd name="T56" fmla="*/ 64294 w 338"/>
              <a:gd name="T57" fmla="*/ 96838 h 182"/>
              <a:gd name="T58" fmla="*/ 81756 w 338"/>
              <a:gd name="T59" fmla="*/ 88900 h 182"/>
              <a:gd name="T60" fmla="*/ 100012 w 338"/>
              <a:gd name="T61" fmla="*/ 79375 h 182"/>
              <a:gd name="T62" fmla="*/ 118269 w 338"/>
              <a:gd name="T63" fmla="*/ 71438 h 182"/>
              <a:gd name="T64" fmla="*/ 135731 w 338"/>
              <a:gd name="T65" fmla="*/ 61119 h 182"/>
              <a:gd name="T66" fmla="*/ 150812 w 338"/>
              <a:gd name="T67" fmla="*/ 53975 h 182"/>
              <a:gd name="T68" fmla="*/ 165893 w 338"/>
              <a:gd name="T69" fmla="*/ 46831 h 182"/>
              <a:gd name="T70" fmla="*/ 180975 w 338"/>
              <a:gd name="T71" fmla="*/ 38100 h 182"/>
              <a:gd name="T72" fmla="*/ 196850 w 338"/>
              <a:gd name="T73" fmla="*/ 30163 h 182"/>
              <a:gd name="T74" fmla="*/ 211137 w 338"/>
              <a:gd name="T75" fmla="*/ 21431 h 182"/>
              <a:gd name="T76" fmla="*/ 227012 w 338"/>
              <a:gd name="T77" fmla="*/ 14288 h 182"/>
              <a:gd name="T78" fmla="*/ 241300 w 338"/>
              <a:gd name="T79" fmla="*/ 7144 h 182"/>
              <a:gd name="T80" fmla="*/ 257175 w 338"/>
              <a:gd name="T81" fmla="*/ 0 h 182"/>
              <a:gd name="T82" fmla="*/ 259556 w 338"/>
              <a:gd name="T83" fmla="*/ 794 h 182"/>
              <a:gd name="T84" fmla="*/ 262731 w 338"/>
              <a:gd name="T85" fmla="*/ 2381 h 182"/>
              <a:gd name="T86" fmla="*/ 265112 w 338"/>
              <a:gd name="T87" fmla="*/ 3175 h 182"/>
              <a:gd name="T88" fmla="*/ 268287 w 338"/>
              <a:gd name="T89" fmla="*/ 6350 h 1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38" h="182">
                <a:moveTo>
                  <a:pt x="338" y="8"/>
                </a:moveTo>
                <a:lnTo>
                  <a:pt x="316" y="18"/>
                </a:lnTo>
                <a:lnTo>
                  <a:pt x="295" y="27"/>
                </a:lnTo>
                <a:lnTo>
                  <a:pt x="274" y="38"/>
                </a:lnTo>
                <a:lnTo>
                  <a:pt x="254" y="48"/>
                </a:lnTo>
                <a:lnTo>
                  <a:pt x="233" y="59"/>
                </a:lnTo>
                <a:lnTo>
                  <a:pt x="212" y="70"/>
                </a:lnTo>
                <a:lnTo>
                  <a:pt x="191" y="82"/>
                </a:lnTo>
                <a:lnTo>
                  <a:pt x="172" y="93"/>
                </a:lnTo>
                <a:lnTo>
                  <a:pt x="159" y="94"/>
                </a:lnTo>
                <a:lnTo>
                  <a:pt x="147" y="98"/>
                </a:lnTo>
                <a:lnTo>
                  <a:pt x="135" y="104"/>
                </a:lnTo>
                <a:lnTo>
                  <a:pt x="125" y="110"/>
                </a:lnTo>
                <a:lnTo>
                  <a:pt x="114" y="117"/>
                </a:lnTo>
                <a:lnTo>
                  <a:pt x="104" y="125"/>
                </a:lnTo>
                <a:lnTo>
                  <a:pt x="94" y="131"/>
                </a:lnTo>
                <a:lnTo>
                  <a:pt x="82" y="137"/>
                </a:lnTo>
                <a:lnTo>
                  <a:pt x="72" y="142"/>
                </a:lnTo>
                <a:lnTo>
                  <a:pt x="61" y="147"/>
                </a:lnTo>
                <a:lnTo>
                  <a:pt x="51" y="153"/>
                </a:lnTo>
                <a:lnTo>
                  <a:pt x="41" y="159"/>
                </a:lnTo>
                <a:lnTo>
                  <a:pt x="30" y="166"/>
                </a:lnTo>
                <a:lnTo>
                  <a:pt x="20" y="171"/>
                </a:lnTo>
                <a:lnTo>
                  <a:pt x="11" y="177"/>
                </a:lnTo>
                <a:lnTo>
                  <a:pt x="0" y="182"/>
                </a:lnTo>
                <a:lnTo>
                  <a:pt x="19" y="163"/>
                </a:lnTo>
                <a:lnTo>
                  <a:pt x="38" y="147"/>
                </a:lnTo>
                <a:lnTo>
                  <a:pt x="59" y="133"/>
                </a:lnTo>
                <a:lnTo>
                  <a:pt x="81" y="122"/>
                </a:lnTo>
                <a:lnTo>
                  <a:pt x="103" y="112"/>
                </a:lnTo>
                <a:lnTo>
                  <a:pt x="126" y="100"/>
                </a:lnTo>
                <a:lnTo>
                  <a:pt x="149" y="90"/>
                </a:lnTo>
                <a:lnTo>
                  <a:pt x="171" y="77"/>
                </a:lnTo>
                <a:lnTo>
                  <a:pt x="190" y="68"/>
                </a:lnTo>
                <a:lnTo>
                  <a:pt x="209" y="59"/>
                </a:lnTo>
                <a:lnTo>
                  <a:pt x="228" y="48"/>
                </a:lnTo>
                <a:lnTo>
                  <a:pt x="248" y="38"/>
                </a:lnTo>
                <a:lnTo>
                  <a:pt x="266" y="27"/>
                </a:lnTo>
                <a:lnTo>
                  <a:pt x="286" y="18"/>
                </a:lnTo>
                <a:lnTo>
                  <a:pt x="304" y="9"/>
                </a:lnTo>
                <a:lnTo>
                  <a:pt x="324" y="0"/>
                </a:lnTo>
                <a:lnTo>
                  <a:pt x="327" y="1"/>
                </a:lnTo>
                <a:lnTo>
                  <a:pt x="331" y="3"/>
                </a:lnTo>
                <a:lnTo>
                  <a:pt x="334" y="4"/>
                </a:lnTo>
                <a:lnTo>
                  <a:pt x="33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4" name="Freeform 99"/>
          <p:cNvSpPr>
            <a:spLocks/>
          </p:cNvSpPr>
          <p:nvPr/>
        </p:nvSpPr>
        <p:spPr bwMode="auto">
          <a:xfrm>
            <a:off x="5684838" y="1608138"/>
            <a:ext cx="374650" cy="188912"/>
          </a:xfrm>
          <a:custGeom>
            <a:avLst/>
            <a:gdLst>
              <a:gd name="T0" fmla="*/ 374650 w 472"/>
              <a:gd name="T1" fmla="*/ 3162 h 239"/>
              <a:gd name="T2" fmla="*/ 354806 w 472"/>
              <a:gd name="T3" fmla="*/ 12647 h 239"/>
              <a:gd name="T4" fmla="*/ 334169 w 472"/>
              <a:gd name="T5" fmla="*/ 23713 h 239"/>
              <a:gd name="T6" fmla="*/ 315119 w 472"/>
              <a:gd name="T7" fmla="*/ 33988 h 239"/>
              <a:gd name="T8" fmla="*/ 295275 w 472"/>
              <a:gd name="T9" fmla="*/ 45054 h 239"/>
              <a:gd name="T10" fmla="*/ 274638 w 472"/>
              <a:gd name="T11" fmla="*/ 54539 h 239"/>
              <a:gd name="T12" fmla="*/ 254794 w 472"/>
              <a:gd name="T13" fmla="*/ 65605 h 239"/>
              <a:gd name="T14" fmla="*/ 235744 w 472"/>
              <a:gd name="T15" fmla="*/ 75881 h 239"/>
              <a:gd name="T16" fmla="*/ 215900 w 472"/>
              <a:gd name="T17" fmla="*/ 86947 h 239"/>
              <a:gd name="T18" fmla="*/ 195263 w 472"/>
              <a:gd name="T19" fmla="*/ 96432 h 239"/>
              <a:gd name="T20" fmla="*/ 175419 w 472"/>
              <a:gd name="T21" fmla="*/ 106708 h 239"/>
              <a:gd name="T22" fmla="*/ 155575 w 472"/>
              <a:gd name="T23" fmla="*/ 116983 h 239"/>
              <a:gd name="T24" fmla="*/ 134938 w 472"/>
              <a:gd name="T25" fmla="*/ 125678 h 239"/>
              <a:gd name="T26" fmla="*/ 115094 w 472"/>
              <a:gd name="T27" fmla="*/ 135163 h 239"/>
              <a:gd name="T28" fmla="*/ 93663 w 472"/>
              <a:gd name="T29" fmla="*/ 143858 h 239"/>
              <a:gd name="T30" fmla="*/ 73819 w 472"/>
              <a:gd name="T31" fmla="*/ 152552 h 239"/>
              <a:gd name="T32" fmla="*/ 52388 w 472"/>
              <a:gd name="T33" fmla="*/ 160457 h 239"/>
              <a:gd name="T34" fmla="*/ 46038 w 472"/>
              <a:gd name="T35" fmla="*/ 165199 h 239"/>
              <a:gd name="T36" fmla="*/ 39688 w 472"/>
              <a:gd name="T37" fmla="*/ 169151 h 239"/>
              <a:gd name="T38" fmla="*/ 33338 w 472"/>
              <a:gd name="T39" fmla="*/ 173103 h 239"/>
              <a:gd name="T40" fmla="*/ 26988 w 472"/>
              <a:gd name="T41" fmla="*/ 177056 h 239"/>
              <a:gd name="T42" fmla="*/ 20638 w 472"/>
              <a:gd name="T43" fmla="*/ 180217 h 239"/>
              <a:gd name="T44" fmla="*/ 13494 w 472"/>
              <a:gd name="T45" fmla="*/ 184169 h 239"/>
              <a:gd name="T46" fmla="*/ 7144 w 472"/>
              <a:gd name="T47" fmla="*/ 186541 h 239"/>
              <a:gd name="T48" fmla="*/ 0 w 472"/>
              <a:gd name="T49" fmla="*/ 188912 h 239"/>
              <a:gd name="T50" fmla="*/ 7144 w 472"/>
              <a:gd name="T51" fmla="*/ 181008 h 239"/>
              <a:gd name="T52" fmla="*/ 15081 w 472"/>
              <a:gd name="T53" fmla="*/ 173894 h 239"/>
              <a:gd name="T54" fmla="*/ 23813 w 472"/>
              <a:gd name="T55" fmla="*/ 167570 h 239"/>
              <a:gd name="T56" fmla="*/ 32544 w 472"/>
              <a:gd name="T57" fmla="*/ 162037 h 239"/>
              <a:gd name="T58" fmla="*/ 42863 w 472"/>
              <a:gd name="T59" fmla="*/ 155714 h 239"/>
              <a:gd name="T60" fmla="*/ 52388 w 472"/>
              <a:gd name="T61" fmla="*/ 150181 h 239"/>
              <a:gd name="T62" fmla="*/ 62706 w 472"/>
              <a:gd name="T63" fmla="*/ 146229 h 239"/>
              <a:gd name="T64" fmla="*/ 73819 w 472"/>
              <a:gd name="T65" fmla="*/ 140696 h 239"/>
              <a:gd name="T66" fmla="*/ 84931 w 472"/>
              <a:gd name="T67" fmla="*/ 135953 h 239"/>
              <a:gd name="T68" fmla="*/ 96044 w 472"/>
              <a:gd name="T69" fmla="*/ 131211 h 239"/>
              <a:gd name="T70" fmla="*/ 106363 w 472"/>
              <a:gd name="T71" fmla="*/ 125678 h 239"/>
              <a:gd name="T72" fmla="*/ 117475 w 472"/>
              <a:gd name="T73" fmla="*/ 120935 h 239"/>
              <a:gd name="T74" fmla="*/ 128588 w 472"/>
              <a:gd name="T75" fmla="*/ 116983 h 239"/>
              <a:gd name="T76" fmla="*/ 139700 w 472"/>
              <a:gd name="T77" fmla="*/ 111450 h 239"/>
              <a:gd name="T78" fmla="*/ 150813 w 472"/>
              <a:gd name="T79" fmla="*/ 106708 h 239"/>
              <a:gd name="T80" fmla="*/ 160338 w 472"/>
              <a:gd name="T81" fmla="*/ 101175 h 239"/>
              <a:gd name="T82" fmla="*/ 172244 w 472"/>
              <a:gd name="T83" fmla="*/ 94851 h 239"/>
              <a:gd name="T84" fmla="*/ 185738 w 472"/>
              <a:gd name="T85" fmla="*/ 89318 h 239"/>
              <a:gd name="T86" fmla="*/ 196850 w 472"/>
              <a:gd name="T87" fmla="*/ 82995 h 239"/>
              <a:gd name="T88" fmla="*/ 208756 w 472"/>
              <a:gd name="T89" fmla="*/ 76671 h 239"/>
              <a:gd name="T90" fmla="*/ 222250 w 472"/>
              <a:gd name="T91" fmla="*/ 70348 h 239"/>
              <a:gd name="T92" fmla="*/ 234156 w 472"/>
              <a:gd name="T93" fmla="*/ 64025 h 239"/>
              <a:gd name="T94" fmla="*/ 246856 w 472"/>
              <a:gd name="T95" fmla="*/ 57701 h 239"/>
              <a:gd name="T96" fmla="*/ 258763 w 472"/>
              <a:gd name="T97" fmla="*/ 51378 h 239"/>
              <a:gd name="T98" fmla="*/ 271463 w 472"/>
              <a:gd name="T99" fmla="*/ 45054 h 239"/>
              <a:gd name="T100" fmla="*/ 283369 w 472"/>
              <a:gd name="T101" fmla="*/ 38731 h 239"/>
              <a:gd name="T102" fmla="*/ 296069 w 472"/>
              <a:gd name="T103" fmla="*/ 32407 h 239"/>
              <a:gd name="T104" fmla="*/ 307975 w 472"/>
              <a:gd name="T105" fmla="*/ 25294 h 239"/>
              <a:gd name="T106" fmla="*/ 320675 w 472"/>
              <a:gd name="T107" fmla="*/ 18970 h 239"/>
              <a:gd name="T108" fmla="*/ 333375 w 472"/>
              <a:gd name="T109" fmla="*/ 12647 h 239"/>
              <a:gd name="T110" fmla="*/ 345281 w 472"/>
              <a:gd name="T111" fmla="*/ 6323 h 239"/>
              <a:gd name="T112" fmla="*/ 357981 w 472"/>
              <a:gd name="T113" fmla="*/ 0 h 239"/>
              <a:gd name="T114" fmla="*/ 362744 w 472"/>
              <a:gd name="T115" fmla="*/ 0 h 239"/>
              <a:gd name="T116" fmla="*/ 366713 w 472"/>
              <a:gd name="T117" fmla="*/ 0 h 239"/>
              <a:gd name="T118" fmla="*/ 370681 w 472"/>
              <a:gd name="T119" fmla="*/ 790 h 239"/>
              <a:gd name="T120" fmla="*/ 374650 w 472"/>
              <a:gd name="T121" fmla="*/ 3162 h 23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72" h="239">
                <a:moveTo>
                  <a:pt x="472" y="4"/>
                </a:moveTo>
                <a:lnTo>
                  <a:pt x="447" y="16"/>
                </a:lnTo>
                <a:lnTo>
                  <a:pt x="421" y="30"/>
                </a:lnTo>
                <a:lnTo>
                  <a:pt x="397" y="43"/>
                </a:lnTo>
                <a:lnTo>
                  <a:pt x="372" y="57"/>
                </a:lnTo>
                <a:lnTo>
                  <a:pt x="346" y="69"/>
                </a:lnTo>
                <a:lnTo>
                  <a:pt x="321" y="83"/>
                </a:lnTo>
                <a:lnTo>
                  <a:pt x="297" y="96"/>
                </a:lnTo>
                <a:lnTo>
                  <a:pt x="272" y="110"/>
                </a:lnTo>
                <a:lnTo>
                  <a:pt x="246" y="122"/>
                </a:lnTo>
                <a:lnTo>
                  <a:pt x="221" y="135"/>
                </a:lnTo>
                <a:lnTo>
                  <a:pt x="196" y="148"/>
                </a:lnTo>
                <a:lnTo>
                  <a:pt x="170" y="159"/>
                </a:lnTo>
                <a:lnTo>
                  <a:pt x="145" y="171"/>
                </a:lnTo>
                <a:lnTo>
                  <a:pt x="118" y="182"/>
                </a:lnTo>
                <a:lnTo>
                  <a:pt x="93" y="193"/>
                </a:lnTo>
                <a:lnTo>
                  <a:pt x="66" y="203"/>
                </a:lnTo>
                <a:lnTo>
                  <a:pt x="58" y="209"/>
                </a:lnTo>
                <a:lnTo>
                  <a:pt x="50" y="214"/>
                </a:lnTo>
                <a:lnTo>
                  <a:pt x="42" y="219"/>
                </a:lnTo>
                <a:lnTo>
                  <a:pt x="34" y="224"/>
                </a:lnTo>
                <a:lnTo>
                  <a:pt x="26" y="228"/>
                </a:lnTo>
                <a:lnTo>
                  <a:pt x="17" y="233"/>
                </a:lnTo>
                <a:lnTo>
                  <a:pt x="9" y="236"/>
                </a:lnTo>
                <a:lnTo>
                  <a:pt x="0" y="239"/>
                </a:lnTo>
                <a:lnTo>
                  <a:pt x="9" y="229"/>
                </a:lnTo>
                <a:lnTo>
                  <a:pt x="19" y="220"/>
                </a:lnTo>
                <a:lnTo>
                  <a:pt x="30" y="212"/>
                </a:lnTo>
                <a:lnTo>
                  <a:pt x="41" y="205"/>
                </a:lnTo>
                <a:lnTo>
                  <a:pt x="54" y="197"/>
                </a:lnTo>
                <a:lnTo>
                  <a:pt x="66" y="190"/>
                </a:lnTo>
                <a:lnTo>
                  <a:pt x="79" y="185"/>
                </a:lnTo>
                <a:lnTo>
                  <a:pt x="93" y="178"/>
                </a:lnTo>
                <a:lnTo>
                  <a:pt x="107" y="172"/>
                </a:lnTo>
                <a:lnTo>
                  <a:pt x="121" y="166"/>
                </a:lnTo>
                <a:lnTo>
                  <a:pt x="134" y="159"/>
                </a:lnTo>
                <a:lnTo>
                  <a:pt x="148" y="153"/>
                </a:lnTo>
                <a:lnTo>
                  <a:pt x="162" y="148"/>
                </a:lnTo>
                <a:lnTo>
                  <a:pt x="176" y="141"/>
                </a:lnTo>
                <a:lnTo>
                  <a:pt x="190" y="135"/>
                </a:lnTo>
                <a:lnTo>
                  <a:pt x="202" y="128"/>
                </a:lnTo>
                <a:lnTo>
                  <a:pt x="217" y="120"/>
                </a:lnTo>
                <a:lnTo>
                  <a:pt x="234" y="113"/>
                </a:lnTo>
                <a:lnTo>
                  <a:pt x="248" y="105"/>
                </a:lnTo>
                <a:lnTo>
                  <a:pt x="263" y="97"/>
                </a:lnTo>
                <a:lnTo>
                  <a:pt x="280" y="89"/>
                </a:lnTo>
                <a:lnTo>
                  <a:pt x="295" y="81"/>
                </a:lnTo>
                <a:lnTo>
                  <a:pt x="311" y="73"/>
                </a:lnTo>
                <a:lnTo>
                  <a:pt x="326" y="65"/>
                </a:lnTo>
                <a:lnTo>
                  <a:pt x="342" y="57"/>
                </a:lnTo>
                <a:lnTo>
                  <a:pt x="357" y="49"/>
                </a:lnTo>
                <a:lnTo>
                  <a:pt x="373" y="41"/>
                </a:lnTo>
                <a:lnTo>
                  <a:pt x="388" y="32"/>
                </a:lnTo>
                <a:lnTo>
                  <a:pt x="404" y="24"/>
                </a:lnTo>
                <a:lnTo>
                  <a:pt x="420" y="16"/>
                </a:lnTo>
                <a:lnTo>
                  <a:pt x="435" y="8"/>
                </a:lnTo>
                <a:lnTo>
                  <a:pt x="451" y="0"/>
                </a:lnTo>
                <a:lnTo>
                  <a:pt x="457" y="0"/>
                </a:lnTo>
                <a:lnTo>
                  <a:pt x="462" y="0"/>
                </a:lnTo>
                <a:lnTo>
                  <a:pt x="467" y="1"/>
                </a:lnTo>
                <a:lnTo>
                  <a:pt x="472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5" name="Freeform 100"/>
          <p:cNvSpPr>
            <a:spLocks/>
          </p:cNvSpPr>
          <p:nvPr/>
        </p:nvSpPr>
        <p:spPr bwMode="auto">
          <a:xfrm>
            <a:off x="5967413" y="1619250"/>
            <a:ext cx="227012" cy="109538"/>
          </a:xfrm>
          <a:custGeom>
            <a:avLst/>
            <a:gdLst>
              <a:gd name="T0" fmla="*/ 227012 w 284"/>
              <a:gd name="T1" fmla="*/ 1599 h 137"/>
              <a:gd name="T2" fmla="*/ 214223 w 284"/>
              <a:gd name="T3" fmla="*/ 7995 h 137"/>
              <a:gd name="T4" fmla="*/ 201433 w 284"/>
              <a:gd name="T5" fmla="*/ 14392 h 137"/>
              <a:gd name="T6" fmla="*/ 189443 w 284"/>
              <a:gd name="T7" fmla="*/ 21588 h 137"/>
              <a:gd name="T8" fmla="*/ 176654 w 284"/>
              <a:gd name="T9" fmla="*/ 27984 h 137"/>
              <a:gd name="T10" fmla="*/ 163864 w 284"/>
              <a:gd name="T11" fmla="*/ 35180 h 137"/>
              <a:gd name="T12" fmla="*/ 151874 w 284"/>
              <a:gd name="T13" fmla="*/ 41576 h 137"/>
              <a:gd name="T14" fmla="*/ 139085 w 284"/>
              <a:gd name="T15" fmla="*/ 47973 h 137"/>
              <a:gd name="T16" fmla="*/ 126295 w 284"/>
              <a:gd name="T17" fmla="*/ 54369 h 137"/>
              <a:gd name="T18" fmla="*/ 114305 w 284"/>
              <a:gd name="T19" fmla="*/ 60766 h 137"/>
              <a:gd name="T20" fmla="*/ 101516 w 284"/>
              <a:gd name="T21" fmla="*/ 67162 h 137"/>
              <a:gd name="T22" fmla="*/ 87927 w 284"/>
              <a:gd name="T23" fmla="*/ 73558 h 137"/>
              <a:gd name="T24" fmla="*/ 75937 w 284"/>
              <a:gd name="T25" fmla="*/ 79955 h 137"/>
              <a:gd name="T26" fmla="*/ 63148 w 284"/>
              <a:gd name="T27" fmla="*/ 86351 h 137"/>
              <a:gd name="T28" fmla="*/ 50358 w 284"/>
              <a:gd name="T29" fmla="*/ 92748 h 137"/>
              <a:gd name="T30" fmla="*/ 37569 w 284"/>
              <a:gd name="T31" fmla="*/ 99144 h 137"/>
              <a:gd name="T32" fmla="*/ 24779 w 284"/>
              <a:gd name="T33" fmla="*/ 105540 h 137"/>
              <a:gd name="T34" fmla="*/ 18385 w 284"/>
              <a:gd name="T35" fmla="*/ 104741 h 137"/>
              <a:gd name="T36" fmla="*/ 11191 w 284"/>
              <a:gd name="T37" fmla="*/ 107939 h 137"/>
              <a:gd name="T38" fmla="*/ 4796 w 284"/>
              <a:gd name="T39" fmla="*/ 109538 h 137"/>
              <a:gd name="T40" fmla="*/ 0 w 284"/>
              <a:gd name="T41" fmla="*/ 103142 h 137"/>
              <a:gd name="T42" fmla="*/ 5595 w 284"/>
              <a:gd name="T43" fmla="*/ 99144 h 137"/>
              <a:gd name="T44" fmla="*/ 11191 w 284"/>
              <a:gd name="T45" fmla="*/ 96745 h 137"/>
              <a:gd name="T46" fmla="*/ 17585 w 284"/>
              <a:gd name="T47" fmla="*/ 94347 h 137"/>
              <a:gd name="T48" fmla="*/ 23181 w 284"/>
              <a:gd name="T49" fmla="*/ 91148 h 137"/>
              <a:gd name="T50" fmla="*/ 29576 w 284"/>
              <a:gd name="T51" fmla="*/ 88750 h 137"/>
              <a:gd name="T52" fmla="*/ 35171 w 284"/>
              <a:gd name="T53" fmla="*/ 85552 h 137"/>
              <a:gd name="T54" fmla="*/ 41566 w 284"/>
              <a:gd name="T55" fmla="*/ 83153 h 137"/>
              <a:gd name="T56" fmla="*/ 47161 w 284"/>
              <a:gd name="T57" fmla="*/ 79155 h 137"/>
              <a:gd name="T58" fmla="*/ 56753 w 284"/>
              <a:gd name="T59" fmla="*/ 74358 h 137"/>
              <a:gd name="T60" fmla="*/ 66345 w 284"/>
              <a:gd name="T61" fmla="*/ 68761 h 137"/>
              <a:gd name="T62" fmla="*/ 75937 w 284"/>
              <a:gd name="T63" fmla="*/ 64763 h 137"/>
              <a:gd name="T64" fmla="*/ 86329 w 284"/>
              <a:gd name="T65" fmla="*/ 59966 h 137"/>
              <a:gd name="T66" fmla="*/ 96720 w 284"/>
              <a:gd name="T67" fmla="*/ 54369 h 137"/>
              <a:gd name="T68" fmla="*/ 105513 w 284"/>
              <a:gd name="T69" fmla="*/ 49572 h 137"/>
              <a:gd name="T70" fmla="*/ 115904 w 284"/>
              <a:gd name="T71" fmla="*/ 44775 h 137"/>
              <a:gd name="T72" fmla="*/ 126295 w 284"/>
              <a:gd name="T73" fmla="*/ 39977 h 137"/>
              <a:gd name="T74" fmla="*/ 135887 w 284"/>
              <a:gd name="T75" fmla="*/ 35180 h 137"/>
              <a:gd name="T76" fmla="*/ 146279 w 284"/>
              <a:gd name="T77" fmla="*/ 30383 h 137"/>
              <a:gd name="T78" fmla="*/ 155871 w 284"/>
              <a:gd name="T79" fmla="*/ 24786 h 137"/>
              <a:gd name="T80" fmla="*/ 165463 w 284"/>
              <a:gd name="T81" fmla="*/ 19989 h 137"/>
              <a:gd name="T82" fmla="*/ 175854 w 284"/>
              <a:gd name="T83" fmla="*/ 14392 h 137"/>
              <a:gd name="T84" fmla="*/ 186246 w 284"/>
              <a:gd name="T85" fmla="*/ 10394 h 137"/>
              <a:gd name="T86" fmla="*/ 195038 w 284"/>
              <a:gd name="T87" fmla="*/ 4797 h 137"/>
              <a:gd name="T88" fmla="*/ 205430 w 284"/>
              <a:gd name="T89" fmla="*/ 0 h 137"/>
              <a:gd name="T90" fmla="*/ 227012 w 284"/>
              <a:gd name="T91" fmla="*/ 1599 h 13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84" h="137">
                <a:moveTo>
                  <a:pt x="284" y="2"/>
                </a:moveTo>
                <a:lnTo>
                  <a:pt x="268" y="10"/>
                </a:lnTo>
                <a:lnTo>
                  <a:pt x="252" y="18"/>
                </a:lnTo>
                <a:lnTo>
                  <a:pt x="237" y="27"/>
                </a:lnTo>
                <a:lnTo>
                  <a:pt x="221" y="35"/>
                </a:lnTo>
                <a:lnTo>
                  <a:pt x="205" y="44"/>
                </a:lnTo>
                <a:lnTo>
                  <a:pt x="190" y="52"/>
                </a:lnTo>
                <a:lnTo>
                  <a:pt x="174" y="60"/>
                </a:lnTo>
                <a:lnTo>
                  <a:pt x="158" y="68"/>
                </a:lnTo>
                <a:lnTo>
                  <a:pt x="143" y="76"/>
                </a:lnTo>
                <a:lnTo>
                  <a:pt x="127" y="84"/>
                </a:lnTo>
                <a:lnTo>
                  <a:pt x="110" y="92"/>
                </a:lnTo>
                <a:lnTo>
                  <a:pt x="95" y="100"/>
                </a:lnTo>
                <a:lnTo>
                  <a:pt x="79" y="108"/>
                </a:lnTo>
                <a:lnTo>
                  <a:pt x="63" y="116"/>
                </a:lnTo>
                <a:lnTo>
                  <a:pt x="47" y="124"/>
                </a:lnTo>
                <a:lnTo>
                  <a:pt x="31" y="132"/>
                </a:lnTo>
                <a:lnTo>
                  <a:pt x="23" y="131"/>
                </a:lnTo>
                <a:lnTo>
                  <a:pt x="14" y="135"/>
                </a:lnTo>
                <a:lnTo>
                  <a:pt x="6" y="137"/>
                </a:lnTo>
                <a:lnTo>
                  <a:pt x="0" y="129"/>
                </a:lnTo>
                <a:lnTo>
                  <a:pt x="7" y="124"/>
                </a:lnTo>
                <a:lnTo>
                  <a:pt x="14" y="121"/>
                </a:lnTo>
                <a:lnTo>
                  <a:pt x="22" y="118"/>
                </a:lnTo>
                <a:lnTo>
                  <a:pt x="29" y="114"/>
                </a:lnTo>
                <a:lnTo>
                  <a:pt x="37" y="111"/>
                </a:lnTo>
                <a:lnTo>
                  <a:pt x="44" y="107"/>
                </a:lnTo>
                <a:lnTo>
                  <a:pt x="52" y="104"/>
                </a:lnTo>
                <a:lnTo>
                  <a:pt x="59" y="99"/>
                </a:lnTo>
                <a:lnTo>
                  <a:pt x="71" y="93"/>
                </a:lnTo>
                <a:lnTo>
                  <a:pt x="83" y="86"/>
                </a:lnTo>
                <a:lnTo>
                  <a:pt x="95" y="81"/>
                </a:lnTo>
                <a:lnTo>
                  <a:pt x="108" y="75"/>
                </a:lnTo>
                <a:lnTo>
                  <a:pt x="121" y="68"/>
                </a:lnTo>
                <a:lnTo>
                  <a:pt x="132" y="62"/>
                </a:lnTo>
                <a:lnTo>
                  <a:pt x="145" y="56"/>
                </a:lnTo>
                <a:lnTo>
                  <a:pt x="158" y="50"/>
                </a:lnTo>
                <a:lnTo>
                  <a:pt x="170" y="44"/>
                </a:lnTo>
                <a:lnTo>
                  <a:pt x="183" y="38"/>
                </a:lnTo>
                <a:lnTo>
                  <a:pt x="195" y="31"/>
                </a:lnTo>
                <a:lnTo>
                  <a:pt x="207" y="25"/>
                </a:lnTo>
                <a:lnTo>
                  <a:pt x="220" y="18"/>
                </a:lnTo>
                <a:lnTo>
                  <a:pt x="233" y="13"/>
                </a:lnTo>
                <a:lnTo>
                  <a:pt x="244" y="6"/>
                </a:lnTo>
                <a:lnTo>
                  <a:pt x="257" y="0"/>
                </a:lnTo>
                <a:lnTo>
                  <a:pt x="284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6" name="Freeform 101"/>
          <p:cNvSpPr>
            <a:spLocks/>
          </p:cNvSpPr>
          <p:nvPr/>
        </p:nvSpPr>
        <p:spPr bwMode="auto">
          <a:xfrm>
            <a:off x="5899150" y="1620838"/>
            <a:ext cx="215900" cy="101600"/>
          </a:xfrm>
          <a:custGeom>
            <a:avLst/>
            <a:gdLst>
              <a:gd name="T0" fmla="*/ 215900 w 271"/>
              <a:gd name="T1" fmla="*/ 2400 h 127"/>
              <a:gd name="T2" fmla="*/ 202356 w 271"/>
              <a:gd name="T3" fmla="*/ 6400 h 127"/>
              <a:gd name="T4" fmla="*/ 188813 w 271"/>
              <a:gd name="T5" fmla="*/ 12000 h 127"/>
              <a:gd name="T6" fmla="*/ 175269 w 271"/>
              <a:gd name="T7" fmla="*/ 20000 h 127"/>
              <a:gd name="T8" fmla="*/ 162523 w 271"/>
              <a:gd name="T9" fmla="*/ 27200 h 127"/>
              <a:gd name="T10" fmla="*/ 150572 w 271"/>
              <a:gd name="T11" fmla="*/ 34400 h 127"/>
              <a:gd name="T12" fmla="*/ 137825 w 271"/>
              <a:gd name="T13" fmla="*/ 40800 h 127"/>
              <a:gd name="T14" fmla="*/ 125079 w 271"/>
              <a:gd name="T15" fmla="*/ 47200 h 127"/>
              <a:gd name="T16" fmla="*/ 111535 w 271"/>
              <a:gd name="T17" fmla="*/ 52800 h 127"/>
              <a:gd name="T18" fmla="*/ 100382 w 271"/>
              <a:gd name="T19" fmla="*/ 59200 h 127"/>
              <a:gd name="T20" fmla="*/ 89228 w 271"/>
              <a:gd name="T21" fmla="*/ 64800 h 127"/>
              <a:gd name="T22" fmla="*/ 77278 w 271"/>
              <a:gd name="T23" fmla="*/ 72000 h 127"/>
              <a:gd name="T24" fmla="*/ 66124 w 271"/>
              <a:gd name="T25" fmla="*/ 78400 h 127"/>
              <a:gd name="T26" fmla="*/ 54174 w 271"/>
              <a:gd name="T27" fmla="*/ 84800 h 127"/>
              <a:gd name="T28" fmla="*/ 42224 w 271"/>
              <a:gd name="T29" fmla="*/ 90400 h 127"/>
              <a:gd name="T30" fmla="*/ 31867 w 271"/>
              <a:gd name="T31" fmla="*/ 96000 h 127"/>
              <a:gd name="T32" fmla="*/ 19917 w 271"/>
              <a:gd name="T33" fmla="*/ 101600 h 127"/>
              <a:gd name="T34" fmla="*/ 15137 w 271"/>
              <a:gd name="T35" fmla="*/ 101600 h 127"/>
              <a:gd name="T36" fmla="*/ 9560 w 271"/>
              <a:gd name="T37" fmla="*/ 101600 h 127"/>
              <a:gd name="T38" fmla="*/ 4780 w 271"/>
              <a:gd name="T39" fmla="*/ 100800 h 127"/>
              <a:gd name="T40" fmla="*/ 0 w 271"/>
              <a:gd name="T41" fmla="*/ 100000 h 127"/>
              <a:gd name="T42" fmla="*/ 10357 w 271"/>
              <a:gd name="T43" fmla="*/ 94400 h 127"/>
              <a:gd name="T44" fmla="*/ 19917 w 271"/>
              <a:gd name="T45" fmla="*/ 88000 h 127"/>
              <a:gd name="T46" fmla="*/ 29477 w 271"/>
              <a:gd name="T47" fmla="*/ 82400 h 127"/>
              <a:gd name="T48" fmla="*/ 39834 w 271"/>
              <a:gd name="T49" fmla="*/ 76800 h 127"/>
              <a:gd name="T50" fmla="*/ 50191 w 271"/>
              <a:gd name="T51" fmla="*/ 72000 h 127"/>
              <a:gd name="T52" fmla="*/ 59751 w 271"/>
              <a:gd name="T53" fmla="*/ 66400 h 127"/>
              <a:gd name="T54" fmla="*/ 70108 w 271"/>
              <a:gd name="T55" fmla="*/ 60800 h 127"/>
              <a:gd name="T56" fmla="*/ 80465 w 271"/>
              <a:gd name="T57" fmla="*/ 56800 h 127"/>
              <a:gd name="T58" fmla="*/ 93211 w 271"/>
              <a:gd name="T59" fmla="*/ 51200 h 127"/>
              <a:gd name="T60" fmla="*/ 105958 w 271"/>
              <a:gd name="T61" fmla="*/ 44800 h 127"/>
              <a:gd name="T62" fmla="*/ 117908 w 271"/>
              <a:gd name="T63" fmla="*/ 38400 h 127"/>
              <a:gd name="T64" fmla="*/ 130655 w 271"/>
              <a:gd name="T65" fmla="*/ 31200 h 127"/>
              <a:gd name="T66" fmla="*/ 142606 w 271"/>
              <a:gd name="T67" fmla="*/ 24800 h 127"/>
              <a:gd name="T68" fmla="*/ 155352 w 271"/>
              <a:gd name="T69" fmla="*/ 17600 h 127"/>
              <a:gd name="T70" fmla="*/ 167303 w 271"/>
              <a:gd name="T71" fmla="*/ 11200 h 127"/>
              <a:gd name="T72" fmla="*/ 179253 w 271"/>
              <a:gd name="T73" fmla="*/ 4000 h 127"/>
              <a:gd name="T74" fmla="*/ 184033 w 271"/>
              <a:gd name="T75" fmla="*/ 3200 h 127"/>
              <a:gd name="T76" fmla="*/ 188813 w 271"/>
              <a:gd name="T77" fmla="*/ 3200 h 127"/>
              <a:gd name="T78" fmla="*/ 192796 w 271"/>
              <a:gd name="T79" fmla="*/ 2400 h 127"/>
              <a:gd name="T80" fmla="*/ 197576 w 271"/>
              <a:gd name="T81" fmla="*/ 800 h 127"/>
              <a:gd name="T82" fmla="*/ 202356 w 271"/>
              <a:gd name="T83" fmla="*/ 0 h 127"/>
              <a:gd name="T84" fmla="*/ 207137 w 271"/>
              <a:gd name="T85" fmla="*/ 0 h 127"/>
              <a:gd name="T86" fmla="*/ 211120 w 271"/>
              <a:gd name="T87" fmla="*/ 800 h 127"/>
              <a:gd name="T88" fmla="*/ 215900 w 271"/>
              <a:gd name="T89" fmla="*/ 2400 h 12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1" h="127">
                <a:moveTo>
                  <a:pt x="271" y="3"/>
                </a:moveTo>
                <a:lnTo>
                  <a:pt x="254" y="8"/>
                </a:lnTo>
                <a:lnTo>
                  <a:pt x="237" y="15"/>
                </a:lnTo>
                <a:lnTo>
                  <a:pt x="220" y="25"/>
                </a:lnTo>
                <a:lnTo>
                  <a:pt x="204" y="34"/>
                </a:lnTo>
                <a:lnTo>
                  <a:pt x="189" y="43"/>
                </a:lnTo>
                <a:lnTo>
                  <a:pt x="173" y="51"/>
                </a:lnTo>
                <a:lnTo>
                  <a:pt x="157" y="59"/>
                </a:lnTo>
                <a:lnTo>
                  <a:pt x="140" y="66"/>
                </a:lnTo>
                <a:lnTo>
                  <a:pt x="126" y="74"/>
                </a:lnTo>
                <a:lnTo>
                  <a:pt x="112" y="81"/>
                </a:lnTo>
                <a:lnTo>
                  <a:pt x="97" y="90"/>
                </a:lnTo>
                <a:lnTo>
                  <a:pt x="83" y="98"/>
                </a:lnTo>
                <a:lnTo>
                  <a:pt x="68" y="106"/>
                </a:lnTo>
                <a:lnTo>
                  <a:pt x="53" y="113"/>
                </a:lnTo>
                <a:lnTo>
                  <a:pt x="40" y="120"/>
                </a:lnTo>
                <a:lnTo>
                  <a:pt x="25" y="127"/>
                </a:lnTo>
                <a:lnTo>
                  <a:pt x="19" y="127"/>
                </a:lnTo>
                <a:lnTo>
                  <a:pt x="12" y="127"/>
                </a:lnTo>
                <a:lnTo>
                  <a:pt x="6" y="126"/>
                </a:lnTo>
                <a:lnTo>
                  <a:pt x="0" y="125"/>
                </a:lnTo>
                <a:lnTo>
                  <a:pt x="13" y="118"/>
                </a:lnTo>
                <a:lnTo>
                  <a:pt x="25" y="110"/>
                </a:lnTo>
                <a:lnTo>
                  <a:pt x="37" y="103"/>
                </a:lnTo>
                <a:lnTo>
                  <a:pt x="50" y="96"/>
                </a:lnTo>
                <a:lnTo>
                  <a:pt x="63" y="90"/>
                </a:lnTo>
                <a:lnTo>
                  <a:pt x="75" y="83"/>
                </a:lnTo>
                <a:lnTo>
                  <a:pt x="88" y="76"/>
                </a:lnTo>
                <a:lnTo>
                  <a:pt x="101" y="71"/>
                </a:lnTo>
                <a:lnTo>
                  <a:pt x="117" y="64"/>
                </a:lnTo>
                <a:lnTo>
                  <a:pt x="133" y="56"/>
                </a:lnTo>
                <a:lnTo>
                  <a:pt x="148" y="48"/>
                </a:lnTo>
                <a:lnTo>
                  <a:pt x="164" y="39"/>
                </a:lnTo>
                <a:lnTo>
                  <a:pt x="179" y="31"/>
                </a:lnTo>
                <a:lnTo>
                  <a:pt x="195" y="22"/>
                </a:lnTo>
                <a:lnTo>
                  <a:pt x="210" y="14"/>
                </a:lnTo>
                <a:lnTo>
                  <a:pt x="225" y="5"/>
                </a:lnTo>
                <a:lnTo>
                  <a:pt x="231" y="4"/>
                </a:lnTo>
                <a:lnTo>
                  <a:pt x="237" y="4"/>
                </a:lnTo>
                <a:lnTo>
                  <a:pt x="242" y="3"/>
                </a:lnTo>
                <a:lnTo>
                  <a:pt x="248" y="1"/>
                </a:lnTo>
                <a:lnTo>
                  <a:pt x="254" y="0"/>
                </a:lnTo>
                <a:lnTo>
                  <a:pt x="260" y="0"/>
                </a:lnTo>
                <a:lnTo>
                  <a:pt x="265" y="1"/>
                </a:lnTo>
                <a:lnTo>
                  <a:pt x="271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7" name="Freeform 102"/>
          <p:cNvSpPr>
            <a:spLocks/>
          </p:cNvSpPr>
          <p:nvPr/>
        </p:nvSpPr>
        <p:spPr bwMode="auto">
          <a:xfrm>
            <a:off x="6799263" y="1622425"/>
            <a:ext cx="38100" cy="15875"/>
          </a:xfrm>
          <a:custGeom>
            <a:avLst/>
            <a:gdLst>
              <a:gd name="T0" fmla="*/ 38100 w 48"/>
              <a:gd name="T1" fmla="*/ 8819 h 18"/>
              <a:gd name="T2" fmla="*/ 38100 w 48"/>
              <a:gd name="T3" fmla="*/ 10583 h 18"/>
              <a:gd name="T4" fmla="*/ 37306 w 48"/>
              <a:gd name="T5" fmla="*/ 13229 h 18"/>
              <a:gd name="T6" fmla="*/ 36513 w 48"/>
              <a:gd name="T7" fmla="*/ 14111 h 18"/>
              <a:gd name="T8" fmla="*/ 34925 w 48"/>
              <a:gd name="T9" fmla="*/ 15875 h 18"/>
              <a:gd name="T10" fmla="*/ 30163 w 48"/>
              <a:gd name="T11" fmla="*/ 14111 h 18"/>
              <a:gd name="T12" fmla="*/ 24606 w 48"/>
              <a:gd name="T13" fmla="*/ 14111 h 18"/>
              <a:gd name="T14" fmla="*/ 19050 w 48"/>
              <a:gd name="T15" fmla="*/ 14993 h 18"/>
              <a:gd name="T16" fmla="*/ 13494 w 48"/>
              <a:gd name="T17" fmla="*/ 15875 h 18"/>
              <a:gd name="T18" fmla="*/ 7938 w 48"/>
              <a:gd name="T19" fmla="*/ 15875 h 18"/>
              <a:gd name="T20" fmla="*/ 3969 w 48"/>
              <a:gd name="T21" fmla="*/ 14993 h 18"/>
              <a:gd name="T22" fmla="*/ 794 w 48"/>
              <a:gd name="T23" fmla="*/ 11465 h 18"/>
              <a:gd name="T24" fmla="*/ 0 w 48"/>
              <a:gd name="T25" fmla="*/ 4410 h 18"/>
              <a:gd name="T26" fmla="*/ 3969 w 48"/>
              <a:gd name="T27" fmla="*/ 2646 h 18"/>
              <a:gd name="T28" fmla="*/ 7938 w 48"/>
              <a:gd name="T29" fmla="*/ 882 h 18"/>
              <a:gd name="T30" fmla="*/ 12700 w 48"/>
              <a:gd name="T31" fmla="*/ 0 h 18"/>
              <a:gd name="T32" fmla="*/ 17463 w 48"/>
              <a:gd name="T33" fmla="*/ 0 h 18"/>
              <a:gd name="T34" fmla="*/ 22225 w 48"/>
              <a:gd name="T35" fmla="*/ 0 h 18"/>
              <a:gd name="T36" fmla="*/ 26194 w 48"/>
              <a:gd name="T37" fmla="*/ 0 h 18"/>
              <a:gd name="T38" fmla="*/ 31750 w 48"/>
              <a:gd name="T39" fmla="*/ 0 h 18"/>
              <a:gd name="T40" fmla="*/ 36513 w 48"/>
              <a:gd name="T41" fmla="*/ 0 h 18"/>
              <a:gd name="T42" fmla="*/ 38100 w 48"/>
              <a:gd name="T43" fmla="*/ 8819 h 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8" h="18">
                <a:moveTo>
                  <a:pt x="48" y="10"/>
                </a:moveTo>
                <a:lnTo>
                  <a:pt x="48" y="12"/>
                </a:lnTo>
                <a:lnTo>
                  <a:pt x="47" y="15"/>
                </a:lnTo>
                <a:lnTo>
                  <a:pt x="46" y="16"/>
                </a:lnTo>
                <a:lnTo>
                  <a:pt x="44" y="18"/>
                </a:lnTo>
                <a:lnTo>
                  <a:pt x="38" y="16"/>
                </a:lnTo>
                <a:lnTo>
                  <a:pt x="31" y="16"/>
                </a:lnTo>
                <a:lnTo>
                  <a:pt x="24" y="17"/>
                </a:lnTo>
                <a:lnTo>
                  <a:pt x="17" y="18"/>
                </a:lnTo>
                <a:lnTo>
                  <a:pt x="10" y="18"/>
                </a:lnTo>
                <a:lnTo>
                  <a:pt x="5" y="17"/>
                </a:lnTo>
                <a:lnTo>
                  <a:pt x="1" y="13"/>
                </a:lnTo>
                <a:lnTo>
                  <a:pt x="0" y="5"/>
                </a:lnTo>
                <a:lnTo>
                  <a:pt x="5" y="3"/>
                </a:lnTo>
                <a:lnTo>
                  <a:pt x="10" y="1"/>
                </a:lnTo>
                <a:lnTo>
                  <a:pt x="16" y="0"/>
                </a:lnTo>
                <a:lnTo>
                  <a:pt x="22" y="0"/>
                </a:lnTo>
                <a:lnTo>
                  <a:pt x="28" y="0"/>
                </a:lnTo>
                <a:lnTo>
                  <a:pt x="33" y="0"/>
                </a:lnTo>
                <a:lnTo>
                  <a:pt x="40" y="0"/>
                </a:lnTo>
                <a:lnTo>
                  <a:pt x="46" y="0"/>
                </a:lnTo>
                <a:lnTo>
                  <a:pt x="48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8" name="Freeform 103"/>
          <p:cNvSpPr>
            <a:spLocks/>
          </p:cNvSpPr>
          <p:nvPr/>
        </p:nvSpPr>
        <p:spPr bwMode="auto">
          <a:xfrm>
            <a:off x="6378575" y="1625600"/>
            <a:ext cx="857250" cy="796925"/>
          </a:xfrm>
          <a:custGeom>
            <a:avLst/>
            <a:gdLst>
              <a:gd name="T0" fmla="*/ 395288 w 1080"/>
              <a:gd name="T1" fmla="*/ 76917 h 1005"/>
              <a:gd name="T2" fmla="*/ 427831 w 1080"/>
              <a:gd name="T3" fmla="*/ 142733 h 1005"/>
              <a:gd name="T4" fmla="*/ 511175 w 1080"/>
              <a:gd name="T5" fmla="*/ 126081 h 1005"/>
              <a:gd name="T6" fmla="*/ 558800 w 1080"/>
              <a:gd name="T7" fmla="*/ 103085 h 1005"/>
              <a:gd name="T8" fmla="*/ 586581 w 1080"/>
              <a:gd name="T9" fmla="*/ 88812 h 1005"/>
              <a:gd name="T10" fmla="*/ 599281 w 1080"/>
              <a:gd name="T11" fmla="*/ 103085 h 1005"/>
              <a:gd name="T12" fmla="*/ 636588 w 1080"/>
              <a:gd name="T13" fmla="*/ 161764 h 1005"/>
              <a:gd name="T14" fmla="*/ 667544 w 1080"/>
              <a:gd name="T15" fmla="*/ 215685 h 1005"/>
              <a:gd name="T16" fmla="*/ 685006 w 1080"/>
              <a:gd name="T17" fmla="*/ 271192 h 1005"/>
              <a:gd name="T18" fmla="*/ 649288 w 1080"/>
              <a:gd name="T19" fmla="*/ 295774 h 1005"/>
              <a:gd name="T20" fmla="*/ 592138 w 1080"/>
              <a:gd name="T21" fmla="*/ 271985 h 1005"/>
              <a:gd name="T22" fmla="*/ 542925 w 1080"/>
              <a:gd name="T23" fmla="*/ 279915 h 1005"/>
              <a:gd name="T24" fmla="*/ 520700 w 1080"/>
              <a:gd name="T25" fmla="*/ 306083 h 1005"/>
              <a:gd name="T26" fmla="*/ 538163 w 1080"/>
              <a:gd name="T27" fmla="*/ 421855 h 1005"/>
              <a:gd name="T28" fmla="*/ 610394 w 1080"/>
              <a:gd name="T29" fmla="*/ 468639 h 1005"/>
              <a:gd name="T30" fmla="*/ 677863 w 1080"/>
              <a:gd name="T31" fmla="*/ 451194 h 1005"/>
              <a:gd name="T32" fmla="*/ 715963 w 1080"/>
              <a:gd name="T33" fmla="*/ 404410 h 1005"/>
              <a:gd name="T34" fmla="*/ 745331 w 1080"/>
              <a:gd name="T35" fmla="*/ 399652 h 1005"/>
              <a:gd name="T36" fmla="*/ 805656 w 1080"/>
              <a:gd name="T37" fmla="*/ 455952 h 1005"/>
              <a:gd name="T38" fmla="*/ 835819 w 1080"/>
              <a:gd name="T39" fmla="*/ 511459 h 1005"/>
              <a:gd name="T40" fmla="*/ 857250 w 1080"/>
              <a:gd name="T41" fmla="*/ 554279 h 1005"/>
              <a:gd name="T42" fmla="*/ 809625 w 1080"/>
              <a:gd name="T43" fmla="*/ 575689 h 1005"/>
              <a:gd name="T44" fmla="*/ 749300 w 1080"/>
              <a:gd name="T45" fmla="*/ 606615 h 1005"/>
              <a:gd name="T46" fmla="*/ 668338 w 1080"/>
              <a:gd name="T47" fmla="*/ 648641 h 1005"/>
              <a:gd name="T48" fmla="*/ 630238 w 1080"/>
              <a:gd name="T49" fmla="*/ 643884 h 1005"/>
              <a:gd name="T50" fmla="*/ 638175 w 1080"/>
              <a:gd name="T51" fmla="*/ 612958 h 1005"/>
              <a:gd name="T52" fmla="*/ 634206 w 1080"/>
              <a:gd name="T53" fmla="*/ 570931 h 1005"/>
              <a:gd name="T54" fmla="*/ 608013 w 1080"/>
              <a:gd name="T55" fmla="*/ 551107 h 1005"/>
              <a:gd name="T56" fmla="*/ 568325 w 1080"/>
              <a:gd name="T57" fmla="*/ 540799 h 1005"/>
              <a:gd name="T58" fmla="*/ 509588 w 1080"/>
              <a:gd name="T59" fmla="*/ 549521 h 1005"/>
              <a:gd name="T60" fmla="*/ 421481 w 1080"/>
              <a:gd name="T61" fmla="*/ 594720 h 1005"/>
              <a:gd name="T62" fmla="*/ 398463 w 1080"/>
              <a:gd name="T63" fmla="*/ 677981 h 1005"/>
              <a:gd name="T64" fmla="*/ 423863 w 1080"/>
              <a:gd name="T65" fmla="*/ 739832 h 1005"/>
              <a:gd name="T66" fmla="*/ 373856 w 1080"/>
              <a:gd name="T67" fmla="*/ 770757 h 1005"/>
              <a:gd name="T68" fmla="*/ 323056 w 1080"/>
              <a:gd name="T69" fmla="*/ 796925 h 1005"/>
              <a:gd name="T70" fmla="*/ 287338 w 1080"/>
              <a:gd name="T71" fmla="*/ 727937 h 1005"/>
              <a:gd name="T72" fmla="*/ 263525 w 1080"/>
              <a:gd name="T73" fmla="*/ 668465 h 1005"/>
              <a:gd name="T74" fmla="*/ 231775 w 1080"/>
              <a:gd name="T75" fmla="*/ 635161 h 1005"/>
              <a:gd name="T76" fmla="*/ 196850 w 1080"/>
              <a:gd name="T77" fmla="*/ 631196 h 1005"/>
              <a:gd name="T78" fmla="*/ 169863 w 1080"/>
              <a:gd name="T79" fmla="*/ 650227 h 1005"/>
              <a:gd name="T80" fmla="*/ 151606 w 1080"/>
              <a:gd name="T81" fmla="*/ 697012 h 1005"/>
              <a:gd name="T82" fmla="*/ 85725 w 1080"/>
              <a:gd name="T83" fmla="*/ 693840 h 1005"/>
              <a:gd name="T84" fmla="*/ 22225 w 1080"/>
              <a:gd name="T85" fmla="*/ 639919 h 1005"/>
              <a:gd name="T86" fmla="*/ 0 w 1080"/>
              <a:gd name="T87" fmla="*/ 568552 h 1005"/>
              <a:gd name="T88" fmla="*/ 39688 w 1080"/>
              <a:gd name="T89" fmla="*/ 508287 h 1005"/>
              <a:gd name="T90" fmla="*/ 110331 w 1080"/>
              <a:gd name="T91" fmla="*/ 514631 h 1005"/>
              <a:gd name="T92" fmla="*/ 136525 w 1080"/>
              <a:gd name="T93" fmla="*/ 427406 h 1005"/>
              <a:gd name="T94" fmla="*/ 115888 w 1080"/>
              <a:gd name="T95" fmla="*/ 382207 h 1005"/>
              <a:gd name="T96" fmla="*/ 91281 w 1080"/>
              <a:gd name="T97" fmla="*/ 342559 h 1005"/>
              <a:gd name="T98" fmla="*/ 101600 w 1080"/>
              <a:gd name="T99" fmla="*/ 306083 h 1005"/>
              <a:gd name="T100" fmla="*/ 153988 w 1080"/>
              <a:gd name="T101" fmla="*/ 278329 h 1005"/>
              <a:gd name="T102" fmla="*/ 206375 w 1080"/>
              <a:gd name="T103" fmla="*/ 250575 h 1005"/>
              <a:gd name="T104" fmla="*/ 257969 w 1080"/>
              <a:gd name="T105" fmla="*/ 220443 h 1005"/>
              <a:gd name="T106" fmla="*/ 254000 w 1080"/>
              <a:gd name="T107" fmla="*/ 168901 h 1005"/>
              <a:gd name="T108" fmla="*/ 211931 w 1080"/>
              <a:gd name="T109" fmla="*/ 136389 h 1005"/>
              <a:gd name="T110" fmla="*/ 185738 w 1080"/>
              <a:gd name="T111" fmla="*/ 91983 h 1005"/>
              <a:gd name="T112" fmla="*/ 222250 w 1080"/>
              <a:gd name="T113" fmla="*/ 45992 h 1005"/>
              <a:gd name="T114" fmla="*/ 270669 w 1080"/>
              <a:gd name="T115" fmla="*/ 15066 h 1005"/>
              <a:gd name="T116" fmla="*/ 329406 w 1080"/>
              <a:gd name="T117" fmla="*/ 793 h 1005"/>
              <a:gd name="T118" fmla="*/ 367506 w 1080"/>
              <a:gd name="T119" fmla="*/ 3965 h 10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80" h="1005">
                <a:moveTo>
                  <a:pt x="495" y="17"/>
                </a:moveTo>
                <a:lnTo>
                  <a:pt x="508" y="36"/>
                </a:lnTo>
                <a:lnTo>
                  <a:pt x="510" y="57"/>
                </a:lnTo>
                <a:lnTo>
                  <a:pt x="506" y="76"/>
                </a:lnTo>
                <a:lnTo>
                  <a:pt x="498" y="97"/>
                </a:lnTo>
                <a:lnTo>
                  <a:pt x="492" y="118"/>
                </a:lnTo>
                <a:lnTo>
                  <a:pt x="491" y="137"/>
                </a:lnTo>
                <a:lnTo>
                  <a:pt x="498" y="156"/>
                </a:lnTo>
                <a:lnTo>
                  <a:pt x="517" y="173"/>
                </a:lnTo>
                <a:lnTo>
                  <a:pt x="539" y="180"/>
                </a:lnTo>
                <a:lnTo>
                  <a:pt x="561" y="182"/>
                </a:lnTo>
                <a:lnTo>
                  <a:pt x="583" y="180"/>
                </a:lnTo>
                <a:lnTo>
                  <a:pt x="603" y="175"/>
                </a:lnTo>
                <a:lnTo>
                  <a:pt x="623" y="167"/>
                </a:lnTo>
                <a:lnTo>
                  <a:pt x="644" y="159"/>
                </a:lnTo>
                <a:lnTo>
                  <a:pt x="664" y="151"/>
                </a:lnTo>
                <a:lnTo>
                  <a:pt x="684" y="144"/>
                </a:lnTo>
                <a:lnTo>
                  <a:pt x="691" y="138"/>
                </a:lnTo>
                <a:lnTo>
                  <a:pt x="697" y="134"/>
                </a:lnTo>
                <a:lnTo>
                  <a:pt x="704" y="130"/>
                </a:lnTo>
                <a:lnTo>
                  <a:pt x="711" y="126"/>
                </a:lnTo>
                <a:lnTo>
                  <a:pt x="718" y="122"/>
                </a:lnTo>
                <a:lnTo>
                  <a:pt x="725" y="119"/>
                </a:lnTo>
                <a:lnTo>
                  <a:pt x="732" y="115"/>
                </a:lnTo>
                <a:lnTo>
                  <a:pt x="739" y="112"/>
                </a:lnTo>
                <a:lnTo>
                  <a:pt x="741" y="114"/>
                </a:lnTo>
                <a:lnTo>
                  <a:pt x="744" y="115"/>
                </a:lnTo>
                <a:lnTo>
                  <a:pt x="747" y="115"/>
                </a:lnTo>
                <a:lnTo>
                  <a:pt x="749" y="114"/>
                </a:lnTo>
                <a:lnTo>
                  <a:pt x="755" y="130"/>
                </a:lnTo>
                <a:lnTo>
                  <a:pt x="763" y="145"/>
                </a:lnTo>
                <a:lnTo>
                  <a:pt x="772" y="160"/>
                </a:lnTo>
                <a:lnTo>
                  <a:pt x="781" y="175"/>
                </a:lnTo>
                <a:lnTo>
                  <a:pt x="792" y="189"/>
                </a:lnTo>
                <a:lnTo>
                  <a:pt x="802" y="204"/>
                </a:lnTo>
                <a:lnTo>
                  <a:pt x="811" y="218"/>
                </a:lnTo>
                <a:lnTo>
                  <a:pt x="820" y="233"/>
                </a:lnTo>
                <a:lnTo>
                  <a:pt x="828" y="245"/>
                </a:lnTo>
                <a:lnTo>
                  <a:pt x="835" y="258"/>
                </a:lnTo>
                <a:lnTo>
                  <a:pt x="841" y="272"/>
                </a:lnTo>
                <a:lnTo>
                  <a:pt x="847" y="286"/>
                </a:lnTo>
                <a:lnTo>
                  <a:pt x="850" y="300"/>
                </a:lnTo>
                <a:lnTo>
                  <a:pt x="855" y="313"/>
                </a:lnTo>
                <a:lnTo>
                  <a:pt x="858" y="328"/>
                </a:lnTo>
                <a:lnTo>
                  <a:pt x="863" y="342"/>
                </a:lnTo>
                <a:lnTo>
                  <a:pt x="860" y="353"/>
                </a:lnTo>
                <a:lnTo>
                  <a:pt x="853" y="361"/>
                </a:lnTo>
                <a:lnTo>
                  <a:pt x="845" y="368"/>
                </a:lnTo>
                <a:lnTo>
                  <a:pt x="835" y="372"/>
                </a:lnTo>
                <a:lnTo>
                  <a:pt x="818" y="373"/>
                </a:lnTo>
                <a:lnTo>
                  <a:pt x="803" y="370"/>
                </a:lnTo>
                <a:lnTo>
                  <a:pt x="788" y="363"/>
                </a:lnTo>
                <a:lnTo>
                  <a:pt x="774" y="356"/>
                </a:lnTo>
                <a:lnTo>
                  <a:pt x="760" y="348"/>
                </a:lnTo>
                <a:lnTo>
                  <a:pt x="746" y="343"/>
                </a:lnTo>
                <a:lnTo>
                  <a:pt x="728" y="341"/>
                </a:lnTo>
                <a:lnTo>
                  <a:pt x="710" y="343"/>
                </a:lnTo>
                <a:lnTo>
                  <a:pt x="702" y="346"/>
                </a:lnTo>
                <a:lnTo>
                  <a:pt x="693" y="349"/>
                </a:lnTo>
                <a:lnTo>
                  <a:pt x="684" y="353"/>
                </a:lnTo>
                <a:lnTo>
                  <a:pt x="678" y="357"/>
                </a:lnTo>
                <a:lnTo>
                  <a:pt x="669" y="363"/>
                </a:lnTo>
                <a:lnTo>
                  <a:pt x="664" y="370"/>
                </a:lnTo>
                <a:lnTo>
                  <a:pt x="659" y="378"/>
                </a:lnTo>
                <a:lnTo>
                  <a:pt x="656" y="386"/>
                </a:lnTo>
                <a:lnTo>
                  <a:pt x="644" y="417"/>
                </a:lnTo>
                <a:lnTo>
                  <a:pt x="644" y="449"/>
                </a:lnTo>
                <a:lnTo>
                  <a:pt x="651" y="483"/>
                </a:lnTo>
                <a:lnTo>
                  <a:pt x="663" y="515"/>
                </a:lnTo>
                <a:lnTo>
                  <a:pt x="678" y="532"/>
                </a:lnTo>
                <a:lnTo>
                  <a:pt x="694" y="548"/>
                </a:lnTo>
                <a:lnTo>
                  <a:pt x="710" y="562"/>
                </a:lnTo>
                <a:lnTo>
                  <a:pt x="728" y="575"/>
                </a:lnTo>
                <a:lnTo>
                  <a:pt x="748" y="584"/>
                </a:lnTo>
                <a:lnTo>
                  <a:pt x="769" y="591"/>
                </a:lnTo>
                <a:lnTo>
                  <a:pt x="790" y="593"/>
                </a:lnTo>
                <a:lnTo>
                  <a:pt x="815" y="591"/>
                </a:lnTo>
                <a:lnTo>
                  <a:pt x="830" y="587"/>
                </a:lnTo>
                <a:lnTo>
                  <a:pt x="842" y="578"/>
                </a:lnTo>
                <a:lnTo>
                  <a:pt x="854" y="569"/>
                </a:lnTo>
                <a:lnTo>
                  <a:pt x="865" y="559"/>
                </a:lnTo>
                <a:lnTo>
                  <a:pt x="875" y="547"/>
                </a:lnTo>
                <a:lnTo>
                  <a:pt x="884" y="535"/>
                </a:lnTo>
                <a:lnTo>
                  <a:pt x="893" y="522"/>
                </a:lnTo>
                <a:lnTo>
                  <a:pt x="902" y="510"/>
                </a:lnTo>
                <a:lnTo>
                  <a:pt x="907" y="512"/>
                </a:lnTo>
                <a:lnTo>
                  <a:pt x="910" y="510"/>
                </a:lnTo>
                <a:lnTo>
                  <a:pt x="914" y="507"/>
                </a:lnTo>
                <a:lnTo>
                  <a:pt x="915" y="504"/>
                </a:lnTo>
                <a:lnTo>
                  <a:pt x="939" y="504"/>
                </a:lnTo>
                <a:lnTo>
                  <a:pt x="959" y="510"/>
                </a:lnTo>
                <a:lnTo>
                  <a:pt x="976" y="522"/>
                </a:lnTo>
                <a:lnTo>
                  <a:pt x="991" y="537"/>
                </a:lnTo>
                <a:lnTo>
                  <a:pt x="1004" y="555"/>
                </a:lnTo>
                <a:lnTo>
                  <a:pt x="1015" y="575"/>
                </a:lnTo>
                <a:lnTo>
                  <a:pt x="1027" y="595"/>
                </a:lnTo>
                <a:lnTo>
                  <a:pt x="1038" y="612"/>
                </a:lnTo>
                <a:lnTo>
                  <a:pt x="1042" y="623"/>
                </a:lnTo>
                <a:lnTo>
                  <a:pt x="1047" y="634"/>
                </a:lnTo>
                <a:lnTo>
                  <a:pt x="1053" y="645"/>
                </a:lnTo>
                <a:lnTo>
                  <a:pt x="1060" y="656"/>
                </a:lnTo>
                <a:lnTo>
                  <a:pt x="1066" y="666"/>
                </a:lnTo>
                <a:lnTo>
                  <a:pt x="1073" y="676"/>
                </a:lnTo>
                <a:lnTo>
                  <a:pt x="1077" y="688"/>
                </a:lnTo>
                <a:lnTo>
                  <a:pt x="1080" y="699"/>
                </a:lnTo>
                <a:lnTo>
                  <a:pt x="1067" y="703"/>
                </a:lnTo>
                <a:lnTo>
                  <a:pt x="1054" y="707"/>
                </a:lnTo>
                <a:lnTo>
                  <a:pt x="1043" y="713"/>
                </a:lnTo>
                <a:lnTo>
                  <a:pt x="1031" y="719"/>
                </a:lnTo>
                <a:lnTo>
                  <a:pt x="1020" y="726"/>
                </a:lnTo>
                <a:lnTo>
                  <a:pt x="1008" y="732"/>
                </a:lnTo>
                <a:lnTo>
                  <a:pt x="996" y="737"/>
                </a:lnTo>
                <a:lnTo>
                  <a:pt x="984" y="743"/>
                </a:lnTo>
                <a:lnTo>
                  <a:pt x="964" y="754"/>
                </a:lnTo>
                <a:lnTo>
                  <a:pt x="944" y="765"/>
                </a:lnTo>
                <a:lnTo>
                  <a:pt x="924" y="778"/>
                </a:lnTo>
                <a:lnTo>
                  <a:pt x="904" y="788"/>
                </a:lnTo>
                <a:lnTo>
                  <a:pt x="884" y="800"/>
                </a:lnTo>
                <a:lnTo>
                  <a:pt x="864" y="809"/>
                </a:lnTo>
                <a:lnTo>
                  <a:pt x="842" y="818"/>
                </a:lnTo>
                <a:lnTo>
                  <a:pt x="820" y="824"/>
                </a:lnTo>
                <a:lnTo>
                  <a:pt x="812" y="823"/>
                </a:lnTo>
                <a:lnTo>
                  <a:pt x="805" y="822"/>
                </a:lnTo>
                <a:lnTo>
                  <a:pt x="799" y="819"/>
                </a:lnTo>
                <a:lnTo>
                  <a:pt x="794" y="812"/>
                </a:lnTo>
                <a:lnTo>
                  <a:pt x="797" y="805"/>
                </a:lnTo>
                <a:lnTo>
                  <a:pt x="797" y="799"/>
                </a:lnTo>
                <a:lnTo>
                  <a:pt x="796" y="792"/>
                </a:lnTo>
                <a:lnTo>
                  <a:pt x="799" y="785"/>
                </a:lnTo>
                <a:lnTo>
                  <a:pt x="804" y="773"/>
                </a:lnTo>
                <a:lnTo>
                  <a:pt x="809" y="760"/>
                </a:lnTo>
                <a:lnTo>
                  <a:pt x="810" y="748"/>
                </a:lnTo>
                <a:lnTo>
                  <a:pt x="805" y="735"/>
                </a:lnTo>
                <a:lnTo>
                  <a:pt x="803" y="728"/>
                </a:lnTo>
                <a:lnTo>
                  <a:pt x="799" y="720"/>
                </a:lnTo>
                <a:lnTo>
                  <a:pt x="794" y="714"/>
                </a:lnTo>
                <a:lnTo>
                  <a:pt x="788" y="707"/>
                </a:lnTo>
                <a:lnTo>
                  <a:pt x="781" y="703"/>
                </a:lnTo>
                <a:lnTo>
                  <a:pt x="774" y="698"/>
                </a:lnTo>
                <a:lnTo>
                  <a:pt x="766" y="695"/>
                </a:lnTo>
                <a:lnTo>
                  <a:pt x="759" y="693"/>
                </a:lnTo>
                <a:lnTo>
                  <a:pt x="749" y="687"/>
                </a:lnTo>
                <a:lnTo>
                  <a:pt x="739" y="684"/>
                </a:lnTo>
                <a:lnTo>
                  <a:pt x="727" y="682"/>
                </a:lnTo>
                <a:lnTo>
                  <a:pt x="716" y="682"/>
                </a:lnTo>
                <a:lnTo>
                  <a:pt x="703" y="683"/>
                </a:lnTo>
                <a:lnTo>
                  <a:pt x="691" y="683"/>
                </a:lnTo>
                <a:lnTo>
                  <a:pt x="679" y="684"/>
                </a:lnTo>
                <a:lnTo>
                  <a:pt x="666" y="686"/>
                </a:lnTo>
                <a:lnTo>
                  <a:pt x="642" y="693"/>
                </a:lnTo>
                <a:lnTo>
                  <a:pt x="619" y="701"/>
                </a:lnTo>
                <a:lnTo>
                  <a:pt x="596" y="710"/>
                </a:lnTo>
                <a:lnTo>
                  <a:pt x="573" y="721"/>
                </a:lnTo>
                <a:lnTo>
                  <a:pt x="551" y="734"/>
                </a:lnTo>
                <a:lnTo>
                  <a:pt x="531" y="750"/>
                </a:lnTo>
                <a:lnTo>
                  <a:pt x="513" y="767"/>
                </a:lnTo>
                <a:lnTo>
                  <a:pt x="497" y="787"/>
                </a:lnTo>
                <a:lnTo>
                  <a:pt x="493" y="809"/>
                </a:lnTo>
                <a:lnTo>
                  <a:pt x="495" y="832"/>
                </a:lnTo>
                <a:lnTo>
                  <a:pt x="502" y="855"/>
                </a:lnTo>
                <a:lnTo>
                  <a:pt x="514" y="875"/>
                </a:lnTo>
                <a:lnTo>
                  <a:pt x="551" y="906"/>
                </a:lnTo>
                <a:lnTo>
                  <a:pt x="546" y="916"/>
                </a:lnTo>
                <a:lnTo>
                  <a:pt x="542" y="925"/>
                </a:lnTo>
                <a:lnTo>
                  <a:pt x="534" y="933"/>
                </a:lnTo>
                <a:lnTo>
                  <a:pt x="524" y="939"/>
                </a:lnTo>
                <a:lnTo>
                  <a:pt x="513" y="948"/>
                </a:lnTo>
                <a:lnTo>
                  <a:pt x="499" y="958"/>
                </a:lnTo>
                <a:lnTo>
                  <a:pt x="485" y="966"/>
                </a:lnTo>
                <a:lnTo>
                  <a:pt x="471" y="972"/>
                </a:lnTo>
                <a:lnTo>
                  <a:pt x="456" y="979"/>
                </a:lnTo>
                <a:lnTo>
                  <a:pt x="443" y="987"/>
                </a:lnTo>
                <a:lnTo>
                  <a:pt x="429" y="996"/>
                </a:lnTo>
                <a:lnTo>
                  <a:pt x="415" y="1005"/>
                </a:lnTo>
                <a:lnTo>
                  <a:pt x="407" y="1005"/>
                </a:lnTo>
                <a:lnTo>
                  <a:pt x="396" y="987"/>
                </a:lnTo>
                <a:lnTo>
                  <a:pt x="387" y="971"/>
                </a:lnTo>
                <a:lnTo>
                  <a:pt x="378" y="954"/>
                </a:lnTo>
                <a:lnTo>
                  <a:pt x="370" y="936"/>
                </a:lnTo>
                <a:lnTo>
                  <a:pt x="362" y="918"/>
                </a:lnTo>
                <a:lnTo>
                  <a:pt x="355" y="901"/>
                </a:lnTo>
                <a:lnTo>
                  <a:pt x="348" y="883"/>
                </a:lnTo>
                <a:lnTo>
                  <a:pt x="342" y="864"/>
                </a:lnTo>
                <a:lnTo>
                  <a:pt x="337" y="854"/>
                </a:lnTo>
                <a:lnTo>
                  <a:pt x="332" y="843"/>
                </a:lnTo>
                <a:lnTo>
                  <a:pt x="325" y="833"/>
                </a:lnTo>
                <a:lnTo>
                  <a:pt x="319" y="823"/>
                </a:lnTo>
                <a:lnTo>
                  <a:pt x="311" y="813"/>
                </a:lnTo>
                <a:lnTo>
                  <a:pt x="302" y="807"/>
                </a:lnTo>
                <a:lnTo>
                  <a:pt x="292" y="801"/>
                </a:lnTo>
                <a:lnTo>
                  <a:pt x="279" y="797"/>
                </a:lnTo>
                <a:lnTo>
                  <a:pt x="272" y="796"/>
                </a:lnTo>
                <a:lnTo>
                  <a:pt x="264" y="796"/>
                </a:lnTo>
                <a:lnTo>
                  <a:pt x="256" y="796"/>
                </a:lnTo>
                <a:lnTo>
                  <a:pt x="248" y="796"/>
                </a:lnTo>
                <a:lnTo>
                  <a:pt x="240" y="797"/>
                </a:lnTo>
                <a:lnTo>
                  <a:pt x="233" y="800"/>
                </a:lnTo>
                <a:lnTo>
                  <a:pt x="227" y="804"/>
                </a:lnTo>
                <a:lnTo>
                  <a:pt x="221" y="810"/>
                </a:lnTo>
                <a:lnTo>
                  <a:pt x="214" y="820"/>
                </a:lnTo>
                <a:lnTo>
                  <a:pt x="209" y="833"/>
                </a:lnTo>
                <a:lnTo>
                  <a:pt x="205" y="846"/>
                </a:lnTo>
                <a:lnTo>
                  <a:pt x="202" y="857"/>
                </a:lnTo>
                <a:lnTo>
                  <a:pt x="198" y="870"/>
                </a:lnTo>
                <a:lnTo>
                  <a:pt x="191" y="879"/>
                </a:lnTo>
                <a:lnTo>
                  <a:pt x="182" y="887"/>
                </a:lnTo>
                <a:lnTo>
                  <a:pt x="168" y="892"/>
                </a:lnTo>
                <a:lnTo>
                  <a:pt x="148" y="888"/>
                </a:lnTo>
                <a:lnTo>
                  <a:pt x="127" y="883"/>
                </a:lnTo>
                <a:lnTo>
                  <a:pt x="108" y="875"/>
                </a:lnTo>
                <a:lnTo>
                  <a:pt x="90" y="864"/>
                </a:lnTo>
                <a:lnTo>
                  <a:pt x="72" y="852"/>
                </a:lnTo>
                <a:lnTo>
                  <a:pt x="55" y="838"/>
                </a:lnTo>
                <a:lnTo>
                  <a:pt x="42" y="823"/>
                </a:lnTo>
                <a:lnTo>
                  <a:pt x="28" y="807"/>
                </a:lnTo>
                <a:lnTo>
                  <a:pt x="19" y="789"/>
                </a:lnTo>
                <a:lnTo>
                  <a:pt x="12" y="772"/>
                </a:lnTo>
                <a:lnTo>
                  <a:pt x="5" y="754"/>
                </a:lnTo>
                <a:lnTo>
                  <a:pt x="1" y="735"/>
                </a:lnTo>
                <a:lnTo>
                  <a:pt x="0" y="717"/>
                </a:lnTo>
                <a:lnTo>
                  <a:pt x="2" y="697"/>
                </a:lnTo>
                <a:lnTo>
                  <a:pt x="8" y="680"/>
                </a:lnTo>
                <a:lnTo>
                  <a:pt x="17" y="661"/>
                </a:lnTo>
                <a:lnTo>
                  <a:pt x="34" y="648"/>
                </a:lnTo>
                <a:lnTo>
                  <a:pt x="50" y="641"/>
                </a:lnTo>
                <a:lnTo>
                  <a:pt x="67" y="641"/>
                </a:lnTo>
                <a:lnTo>
                  <a:pt x="85" y="644"/>
                </a:lnTo>
                <a:lnTo>
                  <a:pt x="103" y="649"/>
                </a:lnTo>
                <a:lnTo>
                  <a:pt x="121" y="651"/>
                </a:lnTo>
                <a:lnTo>
                  <a:pt x="139" y="649"/>
                </a:lnTo>
                <a:lnTo>
                  <a:pt x="157" y="640"/>
                </a:lnTo>
                <a:lnTo>
                  <a:pt x="172" y="616"/>
                </a:lnTo>
                <a:lnTo>
                  <a:pt x="178" y="591"/>
                </a:lnTo>
                <a:lnTo>
                  <a:pt x="176" y="563"/>
                </a:lnTo>
                <a:lnTo>
                  <a:pt x="172" y="539"/>
                </a:lnTo>
                <a:lnTo>
                  <a:pt x="167" y="528"/>
                </a:lnTo>
                <a:lnTo>
                  <a:pt x="163" y="516"/>
                </a:lnTo>
                <a:lnTo>
                  <a:pt x="157" y="505"/>
                </a:lnTo>
                <a:lnTo>
                  <a:pt x="152" y="493"/>
                </a:lnTo>
                <a:lnTo>
                  <a:pt x="146" y="482"/>
                </a:lnTo>
                <a:lnTo>
                  <a:pt x="139" y="470"/>
                </a:lnTo>
                <a:lnTo>
                  <a:pt x="133" y="459"/>
                </a:lnTo>
                <a:lnTo>
                  <a:pt x="126" y="448"/>
                </a:lnTo>
                <a:lnTo>
                  <a:pt x="119" y="441"/>
                </a:lnTo>
                <a:lnTo>
                  <a:pt x="115" y="432"/>
                </a:lnTo>
                <a:lnTo>
                  <a:pt x="112" y="423"/>
                </a:lnTo>
                <a:lnTo>
                  <a:pt x="105" y="415"/>
                </a:lnTo>
                <a:lnTo>
                  <a:pt x="101" y="399"/>
                </a:lnTo>
                <a:lnTo>
                  <a:pt x="114" y="392"/>
                </a:lnTo>
                <a:lnTo>
                  <a:pt x="128" y="386"/>
                </a:lnTo>
                <a:lnTo>
                  <a:pt x="141" y="379"/>
                </a:lnTo>
                <a:lnTo>
                  <a:pt x="153" y="372"/>
                </a:lnTo>
                <a:lnTo>
                  <a:pt x="167" y="365"/>
                </a:lnTo>
                <a:lnTo>
                  <a:pt x="180" y="358"/>
                </a:lnTo>
                <a:lnTo>
                  <a:pt x="194" y="351"/>
                </a:lnTo>
                <a:lnTo>
                  <a:pt x="206" y="345"/>
                </a:lnTo>
                <a:lnTo>
                  <a:pt x="220" y="338"/>
                </a:lnTo>
                <a:lnTo>
                  <a:pt x="233" y="331"/>
                </a:lnTo>
                <a:lnTo>
                  <a:pt x="247" y="324"/>
                </a:lnTo>
                <a:lnTo>
                  <a:pt x="260" y="316"/>
                </a:lnTo>
                <a:lnTo>
                  <a:pt x="273" y="309"/>
                </a:lnTo>
                <a:lnTo>
                  <a:pt x="287" y="302"/>
                </a:lnTo>
                <a:lnTo>
                  <a:pt x="300" y="295"/>
                </a:lnTo>
                <a:lnTo>
                  <a:pt x="313" y="288"/>
                </a:lnTo>
                <a:lnTo>
                  <a:pt x="325" y="278"/>
                </a:lnTo>
                <a:lnTo>
                  <a:pt x="332" y="265"/>
                </a:lnTo>
                <a:lnTo>
                  <a:pt x="334" y="251"/>
                </a:lnTo>
                <a:lnTo>
                  <a:pt x="335" y="237"/>
                </a:lnTo>
                <a:lnTo>
                  <a:pt x="328" y="226"/>
                </a:lnTo>
                <a:lnTo>
                  <a:pt x="320" y="213"/>
                </a:lnTo>
                <a:lnTo>
                  <a:pt x="312" y="203"/>
                </a:lnTo>
                <a:lnTo>
                  <a:pt x="303" y="191"/>
                </a:lnTo>
                <a:lnTo>
                  <a:pt x="292" y="183"/>
                </a:lnTo>
                <a:lnTo>
                  <a:pt x="280" y="176"/>
                </a:lnTo>
                <a:lnTo>
                  <a:pt x="267" y="172"/>
                </a:lnTo>
                <a:lnTo>
                  <a:pt x="252" y="171"/>
                </a:lnTo>
                <a:lnTo>
                  <a:pt x="243" y="160"/>
                </a:lnTo>
                <a:lnTo>
                  <a:pt x="235" y="148"/>
                </a:lnTo>
                <a:lnTo>
                  <a:pt x="232" y="133"/>
                </a:lnTo>
                <a:lnTo>
                  <a:pt x="234" y="116"/>
                </a:lnTo>
                <a:lnTo>
                  <a:pt x="242" y="104"/>
                </a:lnTo>
                <a:lnTo>
                  <a:pt x="250" y="91"/>
                </a:lnTo>
                <a:lnTo>
                  <a:pt x="259" y="78"/>
                </a:lnTo>
                <a:lnTo>
                  <a:pt x="269" y="68"/>
                </a:lnTo>
                <a:lnTo>
                  <a:pt x="280" y="58"/>
                </a:lnTo>
                <a:lnTo>
                  <a:pt x="290" y="48"/>
                </a:lnTo>
                <a:lnTo>
                  <a:pt x="303" y="39"/>
                </a:lnTo>
                <a:lnTo>
                  <a:pt x="315" y="32"/>
                </a:lnTo>
                <a:lnTo>
                  <a:pt x="328" y="25"/>
                </a:lnTo>
                <a:lnTo>
                  <a:pt x="341" y="19"/>
                </a:lnTo>
                <a:lnTo>
                  <a:pt x="355" y="14"/>
                </a:lnTo>
                <a:lnTo>
                  <a:pt x="370" y="9"/>
                </a:lnTo>
                <a:lnTo>
                  <a:pt x="384" y="6"/>
                </a:lnTo>
                <a:lnTo>
                  <a:pt x="399" y="2"/>
                </a:lnTo>
                <a:lnTo>
                  <a:pt x="415" y="1"/>
                </a:lnTo>
                <a:lnTo>
                  <a:pt x="430" y="0"/>
                </a:lnTo>
                <a:lnTo>
                  <a:pt x="438" y="0"/>
                </a:lnTo>
                <a:lnTo>
                  <a:pt x="446" y="1"/>
                </a:lnTo>
                <a:lnTo>
                  <a:pt x="455" y="4"/>
                </a:lnTo>
                <a:lnTo>
                  <a:pt x="463" y="5"/>
                </a:lnTo>
                <a:lnTo>
                  <a:pt x="471" y="8"/>
                </a:lnTo>
                <a:lnTo>
                  <a:pt x="479" y="10"/>
                </a:lnTo>
                <a:lnTo>
                  <a:pt x="487" y="14"/>
                </a:lnTo>
                <a:lnTo>
                  <a:pt x="495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49" name="Freeform 104"/>
          <p:cNvSpPr>
            <a:spLocks/>
          </p:cNvSpPr>
          <p:nvPr/>
        </p:nvSpPr>
        <p:spPr bwMode="auto">
          <a:xfrm>
            <a:off x="6053138" y="1633538"/>
            <a:ext cx="244475" cy="142875"/>
          </a:xfrm>
          <a:custGeom>
            <a:avLst/>
            <a:gdLst>
              <a:gd name="T0" fmla="*/ 244475 w 309"/>
              <a:gd name="T1" fmla="*/ 3969 h 180"/>
              <a:gd name="T2" fmla="*/ 244475 w 309"/>
              <a:gd name="T3" fmla="*/ 7144 h 180"/>
              <a:gd name="T4" fmla="*/ 242101 w 309"/>
              <a:gd name="T5" fmla="*/ 9525 h 180"/>
              <a:gd name="T6" fmla="*/ 240519 w 309"/>
              <a:gd name="T7" fmla="*/ 13494 h 180"/>
              <a:gd name="T8" fmla="*/ 242101 w 309"/>
              <a:gd name="T9" fmla="*/ 15875 h 180"/>
              <a:gd name="T10" fmla="*/ 235772 w 309"/>
              <a:gd name="T11" fmla="*/ 17463 h 180"/>
              <a:gd name="T12" fmla="*/ 230234 w 309"/>
              <a:gd name="T13" fmla="*/ 20638 h 180"/>
              <a:gd name="T14" fmla="*/ 223904 w 309"/>
              <a:gd name="T15" fmla="*/ 25400 h 180"/>
              <a:gd name="T16" fmla="*/ 218366 w 309"/>
              <a:gd name="T17" fmla="*/ 28575 h 180"/>
              <a:gd name="T18" fmla="*/ 213619 w 309"/>
              <a:gd name="T19" fmla="*/ 32544 h 180"/>
              <a:gd name="T20" fmla="*/ 206498 w 309"/>
              <a:gd name="T21" fmla="*/ 35719 h 180"/>
              <a:gd name="T22" fmla="*/ 200169 w 309"/>
              <a:gd name="T23" fmla="*/ 39688 h 180"/>
              <a:gd name="T24" fmla="*/ 193839 w 309"/>
              <a:gd name="T25" fmla="*/ 41275 h 180"/>
              <a:gd name="T26" fmla="*/ 183554 w 309"/>
              <a:gd name="T27" fmla="*/ 46831 h 180"/>
              <a:gd name="T28" fmla="*/ 172478 w 309"/>
              <a:gd name="T29" fmla="*/ 53181 h 180"/>
              <a:gd name="T30" fmla="*/ 161401 w 309"/>
              <a:gd name="T31" fmla="*/ 59531 h 180"/>
              <a:gd name="T32" fmla="*/ 150324 w 309"/>
              <a:gd name="T33" fmla="*/ 65881 h 180"/>
              <a:gd name="T34" fmla="*/ 138457 w 309"/>
              <a:gd name="T35" fmla="*/ 72231 h 180"/>
              <a:gd name="T36" fmla="*/ 127380 w 309"/>
              <a:gd name="T37" fmla="*/ 77788 h 180"/>
              <a:gd name="T38" fmla="*/ 115512 w 309"/>
              <a:gd name="T39" fmla="*/ 82550 h 180"/>
              <a:gd name="T40" fmla="*/ 103645 w 309"/>
              <a:gd name="T41" fmla="*/ 86519 h 180"/>
              <a:gd name="T42" fmla="*/ 90986 w 309"/>
              <a:gd name="T43" fmla="*/ 93663 h 180"/>
              <a:gd name="T44" fmla="*/ 79118 w 309"/>
              <a:gd name="T45" fmla="*/ 100806 h 180"/>
              <a:gd name="T46" fmla="*/ 66459 w 309"/>
              <a:gd name="T47" fmla="*/ 107950 h 180"/>
              <a:gd name="T48" fmla="*/ 54592 w 309"/>
              <a:gd name="T49" fmla="*/ 116681 h 180"/>
              <a:gd name="T50" fmla="*/ 41933 w 309"/>
              <a:gd name="T51" fmla="*/ 123825 h 180"/>
              <a:gd name="T52" fmla="*/ 30065 w 309"/>
              <a:gd name="T53" fmla="*/ 130969 h 180"/>
              <a:gd name="T54" fmla="*/ 17406 w 309"/>
              <a:gd name="T55" fmla="*/ 137319 h 180"/>
              <a:gd name="T56" fmla="*/ 4747 w 309"/>
              <a:gd name="T57" fmla="*/ 142875 h 180"/>
              <a:gd name="T58" fmla="*/ 0 w 309"/>
              <a:gd name="T59" fmla="*/ 139700 h 180"/>
              <a:gd name="T60" fmla="*/ 0 w 309"/>
              <a:gd name="T61" fmla="*/ 134938 h 180"/>
              <a:gd name="T62" fmla="*/ 1582 w 309"/>
              <a:gd name="T63" fmla="*/ 129381 h 180"/>
              <a:gd name="T64" fmla="*/ 791 w 309"/>
              <a:gd name="T65" fmla="*/ 123825 h 180"/>
              <a:gd name="T66" fmla="*/ 11077 w 309"/>
              <a:gd name="T67" fmla="*/ 119063 h 180"/>
              <a:gd name="T68" fmla="*/ 19780 w 309"/>
              <a:gd name="T69" fmla="*/ 114300 h 180"/>
              <a:gd name="T70" fmla="*/ 30065 w 309"/>
              <a:gd name="T71" fmla="*/ 110331 h 180"/>
              <a:gd name="T72" fmla="*/ 38768 w 309"/>
              <a:gd name="T73" fmla="*/ 105569 h 180"/>
              <a:gd name="T74" fmla="*/ 48262 w 309"/>
              <a:gd name="T75" fmla="*/ 100806 h 180"/>
              <a:gd name="T76" fmla="*/ 57756 w 309"/>
              <a:gd name="T77" fmla="*/ 95250 h 180"/>
              <a:gd name="T78" fmla="*/ 66459 w 309"/>
              <a:gd name="T79" fmla="*/ 90488 h 180"/>
              <a:gd name="T80" fmla="*/ 76745 w 309"/>
              <a:gd name="T81" fmla="*/ 85725 h 180"/>
              <a:gd name="T82" fmla="*/ 85448 w 309"/>
              <a:gd name="T83" fmla="*/ 80963 h 180"/>
              <a:gd name="T84" fmla="*/ 94942 w 309"/>
              <a:gd name="T85" fmla="*/ 75406 h 180"/>
              <a:gd name="T86" fmla="*/ 103645 w 309"/>
              <a:gd name="T87" fmla="*/ 70644 h 180"/>
              <a:gd name="T88" fmla="*/ 113139 w 309"/>
              <a:gd name="T89" fmla="*/ 65881 h 180"/>
              <a:gd name="T90" fmla="*/ 121842 w 309"/>
              <a:gd name="T91" fmla="*/ 60325 h 180"/>
              <a:gd name="T92" fmla="*/ 132127 w 309"/>
              <a:gd name="T93" fmla="*/ 56356 h 180"/>
              <a:gd name="T94" fmla="*/ 141621 w 309"/>
              <a:gd name="T95" fmla="*/ 51594 h 180"/>
              <a:gd name="T96" fmla="*/ 151116 w 309"/>
              <a:gd name="T97" fmla="*/ 46831 h 180"/>
              <a:gd name="T98" fmla="*/ 162192 w 309"/>
              <a:gd name="T99" fmla="*/ 41275 h 180"/>
              <a:gd name="T100" fmla="*/ 172478 w 309"/>
              <a:gd name="T101" fmla="*/ 35719 h 180"/>
              <a:gd name="T102" fmla="*/ 183554 w 309"/>
              <a:gd name="T103" fmla="*/ 29369 h 180"/>
              <a:gd name="T104" fmla="*/ 193839 w 309"/>
              <a:gd name="T105" fmla="*/ 23813 h 180"/>
              <a:gd name="T106" fmla="*/ 204916 w 309"/>
              <a:gd name="T107" fmla="*/ 18256 h 180"/>
              <a:gd name="T108" fmla="*/ 215201 w 309"/>
              <a:gd name="T109" fmla="*/ 13494 h 180"/>
              <a:gd name="T110" fmla="*/ 226278 w 309"/>
              <a:gd name="T111" fmla="*/ 7144 h 180"/>
              <a:gd name="T112" fmla="*/ 235772 w 309"/>
              <a:gd name="T113" fmla="*/ 0 h 180"/>
              <a:gd name="T114" fmla="*/ 244475 w 309"/>
              <a:gd name="T115" fmla="*/ 3969 h 1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09" h="180">
                <a:moveTo>
                  <a:pt x="309" y="5"/>
                </a:moveTo>
                <a:lnTo>
                  <a:pt x="309" y="9"/>
                </a:lnTo>
                <a:lnTo>
                  <a:pt x="306" y="12"/>
                </a:lnTo>
                <a:lnTo>
                  <a:pt x="304" y="17"/>
                </a:lnTo>
                <a:lnTo>
                  <a:pt x="306" y="20"/>
                </a:lnTo>
                <a:lnTo>
                  <a:pt x="298" y="22"/>
                </a:lnTo>
                <a:lnTo>
                  <a:pt x="291" y="26"/>
                </a:lnTo>
                <a:lnTo>
                  <a:pt x="283" y="32"/>
                </a:lnTo>
                <a:lnTo>
                  <a:pt x="276" y="36"/>
                </a:lnTo>
                <a:lnTo>
                  <a:pt x="270" y="41"/>
                </a:lnTo>
                <a:lnTo>
                  <a:pt x="261" y="45"/>
                </a:lnTo>
                <a:lnTo>
                  <a:pt x="253" y="50"/>
                </a:lnTo>
                <a:lnTo>
                  <a:pt x="245" y="52"/>
                </a:lnTo>
                <a:lnTo>
                  <a:pt x="232" y="59"/>
                </a:lnTo>
                <a:lnTo>
                  <a:pt x="218" y="67"/>
                </a:lnTo>
                <a:lnTo>
                  <a:pt x="204" y="75"/>
                </a:lnTo>
                <a:lnTo>
                  <a:pt x="190" y="83"/>
                </a:lnTo>
                <a:lnTo>
                  <a:pt x="175" y="91"/>
                </a:lnTo>
                <a:lnTo>
                  <a:pt x="161" y="98"/>
                </a:lnTo>
                <a:lnTo>
                  <a:pt x="146" y="104"/>
                </a:lnTo>
                <a:lnTo>
                  <a:pt x="131" y="109"/>
                </a:lnTo>
                <a:lnTo>
                  <a:pt x="115" y="118"/>
                </a:lnTo>
                <a:lnTo>
                  <a:pt x="100" y="127"/>
                </a:lnTo>
                <a:lnTo>
                  <a:pt x="84" y="136"/>
                </a:lnTo>
                <a:lnTo>
                  <a:pt x="69" y="147"/>
                </a:lnTo>
                <a:lnTo>
                  <a:pt x="53" y="156"/>
                </a:lnTo>
                <a:lnTo>
                  <a:pt x="38" y="165"/>
                </a:lnTo>
                <a:lnTo>
                  <a:pt x="22" y="173"/>
                </a:lnTo>
                <a:lnTo>
                  <a:pt x="6" y="180"/>
                </a:lnTo>
                <a:lnTo>
                  <a:pt x="0" y="176"/>
                </a:lnTo>
                <a:lnTo>
                  <a:pt x="0" y="170"/>
                </a:lnTo>
                <a:lnTo>
                  <a:pt x="2" y="163"/>
                </a:lnTo>
                <a:lnTo>
                  <a:pt x="1" y="156"/>
                </a:lnTo>
                <a:lnTo>
                  <a:pt x="14" y="150"/>
                </a:lnTo>
                <a:lnTo>
                  <a:pt x="25" y="144"/>
                </a:lnTo>
                <a:lnTo>
                  <a:pt x="38" y="139"/>
                </a:lnTo>
                <a:lnTo>
                  <a:pt x="49" y="133"/>
                </a:lnTo>
                <a:lnTo>
                  <a:pt x="61" y="127"/>
                </a:lnTo>
                <a:lnTo>
                  <a:pt x="73" y="120"/>
                </a:lnTo>
                <a:lnTo>
                  <a:pt x="84" y="114"/>
                </a:lnTo>
                <a:lnTo>
                  <a:pt x="97" y="108"/>
                </a:lnTo>
                <a:lnTo>
                  <a:pt x="108" y="102"/>
                </a:lnTo>
                <a:lnTo>
                  <a:pt x="120" y="95"/>
                </a:lnTo>
                <a:lnTo>
                  <a:pt x="131" y="89"/>
                </a:lnTo>
                <a:lnTo>
                  <a:pt x="143" y="83"/>
                </a:lnTo>
                <a:lnTo>
                  <a:pt x="154" y="76"/>
                </a:lnTo>
                <a:lnTo>
                  <a:pt x="167" y="71"/>
                </a:lnTo>
                <a:lnTo>
                  <a:pt x="179" y="65"/>
                </a:lnTo>
                <a:lnTo>
                  <a:pt x="191" y="59"/>
                </a:lnTo>
                <a:lnTo>
                  <a:pt x="205" y="52"/>
                </a:lnTo>
                <a:lnTo>
                  <a:pt x="218" y="45"/>
                </a:lnTo>
                <a:lnTo>
                  <a:pt x="232" y="37"/>
                </a:lnTo>
                <a:lnTo>
                  <a:pt x="245" y="30"/>
                </a:lnTo>
                <a:lnTo>
                  <a:pt x="259" y="23"/>
                </a:lnTo>
                <a:lnTo>
                  <a:pt x="272" y="17"/>
                </a:lnTo>
                <a:lnTo>
                  <a:pt x="286" y="9"/>
                </a:lnTo>
                <a:lnTo>
                  <a:pt x="298" y="0"/>
                </a:lnTo>
                <a:lnTo>
                  <a:pt x="309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0" name="Freeform 105"/>
          <p:cNvSpPr>
            <a:spLocks/>
          </p:cNvSpPr>
          <p:nvPr/>
        </p:nvSpPr>
        <p:spPr bwMode="auto">
          <a:xfrm>
            <a:off x="6535738" y="1638300"/>
            <a:ext cx="50800" cy="31750"/>
          </a:xfrm>
          <a:custGeom>
            <a:avLst/>
            <a:gdLst>
              <a:gd name="T0" fmla="*/ 50800 w 65"/>
              <a:gd name="T1" fmla="*/ 19844 h 40"/>
              <a:gd name="T2" fmla="*/ 48455 w 65"/>
              <a:gd name="T3" fmla="*/ 23813 h 40"/>
              <a:gd name="T4" fmla="*/ 46892 w 65"/>
              <a:gd name="T5" fmla="*/ 27781 h 40"/>
              <a:gd name="T6" fmla="*/ 44548 w 65"/>
              <a:gd name="T7" fmla="*/ 29369 h 40"/>
              <a:gd name="T8" fmla="*/ 40640 w 65"/>
              <a:gd name="T9" fmla="*/ 31750 h 40"/>
              <a:gd name="T10" fmla="*/ 34388 w 65"/>
              <a:gd name="T11" fmla="*/ 30163 h 40"/>
              <a:gd name="T12" fmla="*/ 28135 w 65"/>
              <a:gd name="T13" fmla="*/ 27781 h 40"/>
              <a:gd name="T14" fmla="*/ 21102 w 65"/>
              <a:gd name="T15" fmla="*/ 25400 h 40"/>
              <a:gd name="T16" fmla="*/ 14849 w 65"/>
              <a:gd name="T17" fmla="*/ 23019 h 40"/>
              <a:gd name="T18" fmla="*/ 8597 w 65"/>
              <a:gd name="T19" fmla="*/ 19050 h 40"/>
              <a:gd name="T20" fmla="*/ 3908 w 65"/>
              <a:gd name="T21" fmla="*/ 14288 h 40"/>
              <a:gd name="T22" fmla="*/ 782 w 65"/>
              <a:gd name="T23" fmla="*/ 7938 h 40"/>
              <a:gd name="T24" fmla="*/ 0 w 65"/>
              <a:gd name="T25" fmla="*/ 0 h 40"/>
              <a:gd name="T26" fmla="*/ 5471 w 65"/>
              <a:gd name="T27" fmla="*/ 4763 h 40"/>
              <a:gd name="T28" fmla="*/ 10942 w 65"/>
              <a:gd name="T29" fmla="*/ 7938 h 40"/>
              <a:gd name="T30" fmla="*/ 17194 w 65"/>
              <a:gd name="T31" fmla="*/ 11113 h 40"/>
              <a:gd name="T32" fmla="*/ 24228 w 65"/>
              <a:gd name="T33" fmla="*/ 12700 h 40"/>
              <a:gd name="T34" fmla="*/ 30480 w 65"/>
              <a:gd name="T35" fmla="*/ 14288 h 40"/>
              <a:gd name="T36" fmla="*/ 36732 w 65"/>
              <a:gd name="T37" fmla="*/ 15875 h 40"/>
              <a:gd name="T38" fmla="*/ 44548 w 65"/>
              <a:gd name="T39" fmla="*/ 17463 h 40"/>
              <a:gd name="T40" fmla="*/ 50800 w 65"/>
              <a:gd name="T41" fmla="*/ 19844 h 4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5" h="40">
                <a:moveTo>
                  <a:pt x="65" y="25"/>
                </a:moveTo>
                <a:lnTo>
                  <a:pt x="62" y="30"/>
                </a:lnTo>
                <a:lnTo>
                  <a:pt x="60" y="35"/>
                </a:lnTo>
                <a:lnTo>
                  <a:pt x="57" y="37"/>
                </a:lnTo>
                <a:lnTo>
                  <a:pt x="52" y="40"/>
                </a:lnTo>
                <a:lnTo>
                  <a:pt x="44" y="38"/>
                </a:lnTo>
                <a:lnTo>
                  <a:pt x="36" y="35"/>
                </a:lnTo>
                <a:lnTo>
                  <a:pt x="27" y="32"/>
                </a:lnTo>
                <a:lnTo>
                  <a:pt x="19" y="29"/>
                </a:lnTo>
                <a:lnTo>
                  <a:pt x="11" y="24"/>
                </a:lnTo>
                <a:lnTo>
                  <a:pt x="5" y="18"/>
                </a:lnTo>
                <a:lnTo>
                  <a:pt x="1" y="10"/>
                </a:lnTo>
                <a:lnTo>
                  <a:pt x="0" y="0"/>
                </a:lnTo>
                <a:lnTo>
                  <a:pt x="7" y="6"/>
                </a:lnTo>
                <a:lnTo>
                  <a:pt x="14" y="10"/>
                </a:lnTo>
                <a:lnTo>
                  <a:pt x="22" y="14"/>
                </a:lnTo>
                <a:lnTo>
                  <a:pt x="31" y="16"/>
                </a:lnTo>
                <a:lnTo>
                  <a:pt x="39" y="18"/>
                </a:lnTo>
                <a:lnTo>
                  <a:pt x="47" y="20"/>
                </a:lnTo>
                <a:lnTo>
                  <a:pt x="57" y="22"/>
                </a:lnTo>
                <a:lnTo>
                  <a:pt x="65" y="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1" name="Freeform 106"/>
          <p:cNvSpPr>
            <a:spLocks/>
          </p:cNvSpPr>
          <p:nvPr/>
        </p:nvSpPr>
        <p:spPr bwMode="auto">
          <a:xfrm>
            <a:off x="6465888" y="1646238"/>
            <a:ext cx="28575" cy="15875"/>
          </a:xfrm>
          <a:custGeom>
            <a:avLst/>
            <a:gdLst>
              <a:gd name="T0" fmla="*/ 28575 w 35"/>
              <a:gd name="T1" fmla="*/ 10319 h 20"/>
              <a:gd name="T2" fmla="*/ 25309 w 35"/>
              <a:gd name="T3" fmla="*/ 14288 h 20"/>
              <a:gd name="T4" fmla="*/ 22044 w 35"/>
              <a:gd name="T5" fmla="*/ 15875 h 20"/>
              <a:gd name="T6" fmla="*/ 18778 w 35"/>
              <a:gd name="T7" fmla="*/ 15875 h 20"/>
              <a:gd name="T8" fmla="*/ 14696 w 35"/>
              <a:gd name="T9" fmla="*/ 15081 h 20"/>
              <a:gd name="T10" fmla="*/ 11430 w 35"/>
              <a:gd name="T11" fmla="*/ 13494 h 20"/>
              <a:gd name="T12" fmla="*/ 7348 w 35"/>
              <a:gd name="T13" fmla="*/ 11113 h 20"/>
              <a:gd name="T14" fmla="*/ 3266 w 35"/>
              <a:gd name="T15" fmla="*/ 9525 h 20"/>
              <a:gd name="T16" fmla="*/ 0 w 35"/>
              <a:gd name="T17" fmla="*/ 8731 h 20"/>
              <a:gd name="T18" fmla="*/ 816 w 35"/>
              <a:gd name="T19" fmla="*/ 0 h 20"/>
              <a:gd name="T20" fmla="*/ 4082 w 35"/>
              <a:gd name="T21" fmla="*/ 1588 h 20"/>
              <a:gd name="T22" fmla="*/ 8164 w 35"/>
              <a:gd name="T23" fmla="*/ 2381 h 20"/>
              <a:gd name="T24" fmla="*/ 12246 w 35"/>
              <a:gd name="T25" fmla="*/ 2381 h 20"/>
              <a:gd name="T26" fmla="*/ 16329 w 35"/>
              <a:gd name="T27" fmla="*/ 2381 h 20"/>
              <a:gd name="T28" fmla="*/ 20411 w 35"/>
              <a:gd name="T29" fmla="*/ 3175 h 20"/>
              <a:gd name="T30" fmla="*/ 22860 w 35"/>
              <a:gd name="T31" fmla="*/ 4763 h 20"/>
              <a:gd name="T32" fmla="*/ 26126 w 35"/>
              <a:gd name="T33" fmla="*/ 6350 h 20"/>
              <a:gd name="T34" fmla="*/ 28575 w 35"/>
              <a:gd name="T35" fmla="*/ 10319 h 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" h="20">
                <a:moveTo>
                  <a:pt x="35" y="13"/>
                </a:moveTo>
                <a:lnTo>
                  <a:pt x="31" y="18"/>
                </a:lnTo>
                <a:lnTo>
                  <a:pt x="27" y="20"/>
                </a:lnTo>
                <a:lnTo>
                  <a:pt x="23" y="20"/>
                </a:lnTo>
                <a:lnTo>
                  <a:pt x="18" y="19"/>
                </a:lnTo>
                <a:lnTo>
                  <a:pt x="14" y="17"/>
                </a:lnTo>
                <a:lnTo>
                  <a:pt x="9" y="14"/>
                </a:lnTo>
                <a:lnTo>
                  <a:pt x="4" y="12"/>
                </a:lnTo>
                <a:lnTo>
                  <a:pt x="0" y="11"/>
                </a:lnTo>
                <a:lnTo>
                  <a:pt x="1" y="0"/>
                </a:lnTo>
                <a:lnTo>
                  <a:pt x="5" y="2"/>
                </a:lnTo>
                <a:lnTo>
                  <a:pt x="10" y="3"/>
                </a:lnTo>
                <a:lnTo>
                  <a:pt x="15" y="3"/>
                </a:lnTo>
                <a:lnTo>
                  <a:pt x="20" y="3"/>
                </a:lnTo>
                <a:lnTo>
                  <a:pt x="25" y="4"/>
                </a:lnTo>
                <a:lnTo>
                  <a:pt x="28" y="6"/>
                </a:lnTo>
                <a:lnTo>
                  <a:pt x="32" y="8"/>
                </a:lnTo>
                <a:lnTo>
                  <a:pt x="35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2" name="Freeform 107"/>
          <p:cNvSpPr>
            <a:spLocks/>
          </p:cNvSpPr>
          <p:nvPr/>
        </p:nvSpPr>
        <p:spPr bwMode="auto">
          <a:xfrm>
            <a:off x="6683375" y="1646238"/>
            <a:ext cx="4763" cy="1587"/>
          </a:xfrm>
          <a:custGeom>
            <a:avLst/>
            <a:gdLst>
              <a:gd name="T0" fmla="*/ 4763 w 7"/>
              <a:gd name="T1" fmla="*/ 1587 h 3"/>
              <a:gd name="T2" fmla="*/ 0 w 7"/>
              <a:gd name="T3" fmla="*/ 0 h 3"/>
              <a:gd name="T4" fmla="*/ 2722 w 7"/>
              <a:gd name="T5" fmla="*/ 0 h 3"/>
              <a:gd name="T6" fmla="*/ 4763 w 7"/>
              <a:gd name="T7" fmla="*/ 1587 h 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" h="3">
                <a:moveTo>
                  <a:pt x="7" y="3"/>
                </a:moveTo>
                <a:lnTo>
                  <a:pt x="0" y="0"/>
                </a:lnTo>
                <a:lnTo>
                  <a:pt x="4" y="0"/>
                </a:lnTo>
                <a:lnTo>
                  <a:pt x="7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3" name="Freeform 108"/>
          <p:cNvSpPr>
            <a:spLocks/>
          </p:cNvSpPr>
          <p:nvPr/>
        </p:nvSpPr>
        <p:spPr bwMode="auto">
          <a:xfrm>
            <a:off x="6226175" y="1649413"/>
            <a:ext cx="190500" cy="100012"/>
          </a:xfrm>
          <a:custGeom>
            <a:avLst/>
            <a:gdLst>
              <a:gd name="T0" fmla="*/ 190500 w 239"/>
              <a:gd name="T1" fmla="*/ 794 h 126"/>
              <a:gd name="T2" fmla="*/ 190500 w 239"/>
              <a:gd name="T3" fmla="*/ 5556 h 126"/>
              <a:gd name="T4" fmla="*/ 188906 w 239"/>
              <a:gd name="T5" fmla="*/ 9525 h 126"/>
              <a:gd name="T6" fmla="*/ 187312 w 239"/>
              <a:gd name="T7" fmla="*/ 11906 h 126"/>
              <a:gd name="T8" fmla="*/ 183326 w 239"/>
              <a:gd name="T9" fmla="*/ 14287 h 126"/>
              <a:gd name="T10" fmla="*/ 176153 w 239"/>
              <a:gd name="T11" fmla="*/ 17462 h 126"/>
              <a:gd name="T12" fmla="*/ 168979 w 239"/>
              <a:gd name="T13" fmla="*/ 19844 h 126"/>
              <a:gd name="T14" fmla="*/ 161008 w 239"/>
              <a:gd name="T15" fmla="*/ 23812 h 126"/>
              <a:gd name="T16" fmla="*/ 154632 w 239"/>
              <a:gd name="T17" fmla="*/ 27781 h 126"/>
              <a:gd name="T18" fmla="*/ 147458 w 239"/>
              <a:gd name="T19" fmla="*/ 30956 h 126"/>
              <a:gd name="T20" fmla="*/ 140285 w 239"/>
              <a:gd name="T21" fmla="*/ 34925 h 126"/>
              <a:gd name="T22" fmla="*/ 133111 w 239"/>
              <a:gd name="T23" fmla="*/ 38100 h 126"/>
              <a:gd name="T24" fmla="*/ 125937 w 239"/>
              <a:gd name="T25" fmla="*/ 42069 h 126"/>
              <a:gd name="T26" fmla="*/ 117169 w 239"/>
              <a:gd name="T27" fmla="*/ 47625 h 126"/>
              <a:gd name="T28" fmla="*/ 109199 w 239"/>
              <a:gd name="T29" fmla="*/ 52387 h 126"/>
              <a:gd name="T30" fmla="*/ 100431 w 239"/>
              <a:gd name="T31" fmla="*/ 56356 h 126"/>
              <a:gd name="T32" fmla="*/ 92460 w 239"/>
              <a:gd name="T33" fmla="*/ 60325 h 126"/>
              <a:gd name="T34" fmla="*/ 83692 w 239"/>
              <a:gd name="T35" fmla="*/ 65087 h 126"/>
              <a:gd name="T36" fmla="*/ 74925 w 239"/>
              <a:gd name="T37" fmla="*/ 70643 h 126"/>
              <a:gd name="T38" fmla="*/ 66954 w 239"/>
              <a:gd name="T39" fmla="*/ 76200 h 126"/>
              <a:gd name="T40" fmla="*/ 58186 w 239"/>
              <a:gd name="T41" fmla="*/ 82550 h 126"/>
              <a:gd name="T42" fmla="*/ 51810 w 239"/>
              <a:gd name="T43" fmla="*/ 84137 h 126"/>
              <a:gd name="T44" fmla="*/ 45433 w 239"/>
              <a:gd name="T45" fmla="*/ 86518 h 126"/>
              <a:gd name="T46" fmla="*/ 39056 w 239"/>
              <a:gd name="T47" fmla="*/ 89693 h 126"/>
              <a:gd name="T48" fmla="*/ 32680 w 239"/>
              <a:gd name="T49" fmla="*/ 92075 h 126"/>
              <a:gd name="T50" fmla="*/ 26303 w 239"/>
              <a:gd name="T51" fmla="*/ 96043 h 126"/>
              <a:gd name="T52" fmla="*/ 19130 w 239"/>
              <a:gd name="T53" fmla="*/ 97631 h 126"/>
              <a:gd name="T54" fmla="*/ 11956 w 239"/>
              <a:gd name="T55" fmla="*/ 100012 h 126"/>
              <a:gd name="T56" fmla="*/ 3985 w 239"/>
              <a:gd name="T57" fmla="*/ 100012 h 126"/>
              <a:gd name="T58" fmla="*/ 2391 w 239"/>
              <a:gd name="T59" fmla="*/ 98425 h 126"/>
              <a:gd name="T60" fmla="*/ 797 w 239"/>
              <a:gd name="T61" fmla="*/ 96837 h 126"/>
              <a:gd name="T62" fmla="*/ 0 w 239"/>
              <a:gd name="T63" fmla="*/ 95250 h 126"/>
              <a:gd name="T64" fmla="*/ 797 w 239"/>
              <a:gd name="T65" fmla="*/ 93662 h 126"/>
              <a:gd name="T66" fmla="*/ 12753 w 239"/>
              <a:gd name="T67" fmla="*/ 88106 h 126"/>
              <a:gd name="T68" fmla="*/ 23912 w 239"/>
              <a:gd name="T69" fmla="*/ 82550 h 126"/>
              <a:gd name="T70" fmla="*/ 35868 w 239"/>
              <a:gd name="T71" fmla="*/ 76200 h 126"/>
              <a:gd name="T72" fmla="*/ 46230 w 239"/>
              <a:gd name="T73" fmla="*/ 69850 h 126"/>
              <a:gd name="T74" fmla="*/ 57389 w 239"/>
              <a:gd name="T75" fmla="*/ 61912 h 126"/>
              <a:gd name="T76" fmla="*/ 68548 w 239"/>
              <a:gd name="T77" fmla="*/ 56356 h 126"/>
              <a:gd name="T78" fmla="*/ 79707 w 239"/>
              <a:gd name="T79" fmla="*/ 50006 h 126"/>
              <a:gd name="T80" fmla="*/ 90866 w 239"/>
              <a:gd name="T81" fmla="*/ 46037 h 126"/>
              <a:gd name="T82" fmla="*/ 95649 w 239"/>
              <a:gd name="T83" fmla="*/ 41275 h 126"/>
              <a:gd name="T84" fmla="*/ 99634 w 239"/>
              <a:gd name="T85" fmla="*/ 37306 h 126"/>
              <a:gd name="T86" fmla="*/ 105213 w 239"/>
              <a:gd name="T87" fmla="*/ 34925 h 126"/>
              <a:gd name="T88" fmla="*/ 111590 w 239"/>
              <a:gd name="T89" fmla="*/ 32544 h 126"/>
              <a:gd name="T90" fmla="*/ 117169 w 239"/>
              <a:gd name="T91" fmla="*/ 30956 h 126"/>
              <a:gd name="T92" fmla="*/ 122749 w 239"/>
              <a:gd name="T93" fmla="*/ 28575 h 126"/>
              <a:gd name="T94" fmla="*/ 127531 w 239"/>
              <a:gd name="T95" fmla="*/ 24606 h 126"/>
              <a:gd name="T96" fmla="*/ 132314 w 239"/>
              <a:gd name="T97" fmla="*/ 19844 h 126"/>
              <a:gd name="T98" fmla="*/ 138690 w 239"/>
              <a:gd name="T99" fmla="*/ 18256 h 126"/>
              <a:gd name="T100" fmla="*/ 144270 w 239"/>
              <a:gd name="T101" fmla="*/ 15875 h 126"/>
              <a:gd name="T102" fmla="*/ 149052 w 239"/>
              <a:gd name="T103" fmla="*/ 13494 h 126"/>
              <a:gd name="T104" fmla="*/ 154632 w 239"/>
              <a:gd name="T105" fmla="*/ 11112 h 126"/>
              <a:gd name="T106" fmla="*/ 160211 w 239"/>
              <a:gd name="T107" fmla="*/ 9525 h 126"/>
              <a:gd name="T108" fmla="*/ 165791 w 239"/>
              <a:gd name="T109" fmla="*/ 6350 h 126"/>
              <a:gd name="T110" fmla="*/ 171370 w 239"/>
              <a:gd name="T111" fmla="*/ 3969 h 126"/>
              <a:gd name="T112" fmla="*/ 176950 w 239"/>
              <a:gd name="T113" fmla="*/ 0 h 126"/>
              <a:gd name="T114" fmla="*/ 190500 w 239"/>
              <a:gd name="T115" fmla="*/ 794 h 1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39" h="126">
                <a:moveTo>
                  <a:pt x="239" y="1"/>
                </a:moveTo>
                <a:lnTo>
                  <a:pt x="239" y="7"/>
                </a:lnTo>
                <a:lnTo>
                  <a:pt x="237" y="12"/>
                </a:lnTo>
                <a:lnTo>
                  <a:pt x="235" y="15"/>
                </a:lnTo>
                <a:lnTo>
                  <a:pt x="230" y="18"/>
                </a:lnTo>
                <a:lnTo>
                  <a:pt x="221" y="22"/>
                </a:lnTo>
                <a:lnTo>
                  <a:pt x="212" y="25"/>
                </a:lnTo>
                <a:lnTo>
                  <a:pt x="202" y="30"/>
                </a:lnTo>
                <a:lnTo>
                  <a:pt x="194" y="35"/>
                </a:lnTo>
                <a:lnTo>
                  <a:pt x="185" y="39"/>
                </a:lnTo>
                <a:lnTo>
                  <a:pt x="176" y="44"/>
                </a:lnTo>
                <a:lnTo>
                  <a:pt x="167" y="48"/>
                </a:lnTo>
                <a:lnTo>
                  <a:pt x="158" y="53"/>
                </a:lnTo>
                <a:lnTo>
                  <a:pt x="147" y="60"/>
                </a:lnTo>
                <a:lnTo>
                  <a:pt x="137" y="66"/>
                </a:lnTo>
                <a:lnTo>
                  <a:pt x="126" y="71"/>
                </a:lnTo>
                <a:lnTo>
                  <a:pt x="116" y="76"/>
                </a:lnTo>
                <a:lnTo>
                  <a:pt x="105" y="82"/>
                </a:lnTo>
                <a:lnTo>
                  <a:pt x="94" y="89"/>
                </a:lnTo>
                <a:lnTo>
                  <a:pt x="84" y="96"/>
                </a:lnTo>
                <a:lnTo>
                  <a:pt x="73" y="104"/>
                </a:lnTo>
                <a:lnTo>
                  <a:pt x="65" y="106"/>
                </a:lnTo>
                <a:lnTo>
                  <a:pt x="57" y="109"/>
                </a:lnTo>
                <a:lnTo>
                  <a:pt x="49" y="113"/>
                </a:lnTo>
                <a:lnTo>
                  <a:pt x="41" y="116"/>
                </a:lnTo>
                <a:lnTo>
                  <a:pt x="33" y="121"/>
                </a:lnTo>
                <a:lnTo>
                  <a:pt x="24" y="123"/>
                </a:lnTo>
                <a:lnTo>
                  <a:pt x="15" y="126"/>
                </a:lnTo>
                <a:lnTo>
                  <a:pt x="5" y="126"/>
                </a:lnTo>
                <a:lnTo>
                  <a:pt x="3" y="124"/>
                </a:lnTo>
                <a:lnTo>
                  <a:pt x="1" y="122"/>
                </a:lnTo>
                <a:lnTo>
                  <a:pt x="0" y="120"/>
                </a:lnTo>
                <a:lnTo>
                  <a:pt x="1" y="118"/>
                </a:lnTo>
                <a:lnTo>
                  <a:pt x="16" y="111"/>
                </a:lnTo>
                <a:lnTo>
                  <a:pt x="30" y="104"/>
                </a:lnTo>
                <a:lnTo>
                  <a:pt x="45" y="96"/>
                </a:lnTo>
                <a:lnTo>
                  <a:pt x="58" y="88"/>
                </a:lnTo>
                <a:lnTo>
                  <a:pt x="72" y="78"/>
                </a:lnTo>
                <a:lnTo>
                  <a:pt x="86" y="71"/>
                </a:lnTo>
                <a:lnTo>
                  <a:pt x="100" y="63"/>
                </a:lnTo>
                <a:lnTo>
                  <a:pt x="114" y="58"/>
                </a:lnTo>
                <a:lnTo>
                  <a:pt x="120" y="52"/>
                </a:lnTo>
                <a:lnTo>
                  <a:pt x="125" y="47"/>
                </a:lnTo>
                <a:lnTo>
                  <a:pt x="132" y="44"/>
                </a:lnTo>
                <a:lnTo>
                  <a:pt x="140" y="41"/>
                </a:lnTo>
                <a:lnTo>
                  <a:pt x="147" y="39"/>
                </a:lnTo>
                <a:lnTo>
                  <a:pt x="154" y="36"/>
                </a:lnTo>
                <a:lnTo>
                  <a:pt x="160" y="31"/>
                </a:lnTo>
                <a:lnTo>
                  <a:pt x="166" y="25"/>
                </a:lnTo>
                <a:lnTo>
                  <a:pt x="174" y="23"/>
                </a:lnTo>
                <a:lnTo>
                  <a:pt x="181" y="20"/>
                </a:lnTo>
                <a:lnTo>
                  <a:pt x="187" y="17"/>
                </a:lnTo>
                <a:lnTo>
                  <a:pt x="194" y="14"/>
                </a:lnTo>
                <a:lnTo>
                  <a:pt x="201" y="12"/>
                </a:lnTo>
                <a:lnTo>
                  <a:pt x="208" y="8"/>
                </a:lnTo>
                <a:lnTo>
                  <a:pt x="215" y="5"/>
                </a:lnTo>
                <a:lnTo>
                  <a:pt x="222" y="0"/>
                </a:lnTo>
                <a:lnTo>
                  <a:pt x="239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4" name="Freeform 109"/>
          <p:cNvSpPr>
            <a:spLocks/>
          </p:cNvSpPr>
          <p:nvPr/>
        </p:nvSpPr>
        <p:spPr bwMode="auto">
          <a:xfrm>
            <a:off x="6734175" y="1649413"/>
            <a:ext cx="17463" cy="9525"/>
          </a:xfrm>
          <a:custGeom>
            <a:avLst/>
            <a:gdLst>
              <a:gd name="T0" fmla="*/ 17463 w 23"/>
              <a:gd name="T1" fmla="*/ 3969 h 12"/>
              <a:gd name="T2" fmla="*/ 14426 w 23"/>
              <a:gd name="T3" fmla="*/ 5556 h 12"/>
              <a:gd name="T4" fmla="*/ 10630 w 23"/>
              <a:gd name="T5" fmla="*/ 7144 h 12"/>
              <a:gd name="T6" fmla="*/ 6074 w 23"/>
              <a:gd name="T7" fmla="*/ 7938 h 12"/>
              <a:gd name="T8" fmla="*/ 1519 w 23"/>
              <a:gd name="T9" fmla="*/ 9525 h 12"/>
              <a:gd name="T10" fmla="*/ 0 w 23"/>
              <a:gd name="T11" fmla="*/ 6350 h 12"/>
              <a:gd name="T12" fmla="*/ 759 w 23"/>
              <a:gd name="T13" fmla="*/ 2381 h 12"/>
              <a:gd name="T14" fmla="*/ 3037 w 23"/>
              <a:gd name="T15" fmla="*/ 794 h 12"/>
              <a:gd name="T16" fmla="*/ 6074 w 23"/>
              <a:gd name="T17" fmla="*/ 0 h 12"/>
              <a:gd name="T18" fmla="*/ 9111 w 23"/>
              <a:gd name="T19" fmla="*/ 0 h 12"/>
              <a:gd name="T20" fmla="*/ 12148 w 23"/>
              <a:gd name="T21" fmla="*/ 0 h 12"/>
              <a:gd name="T22" fmla="*/ 15944 w 23"/>
              <a:gd name="T23" fmla="*/ 794 h 12"/>
              <a:gd name="T24" fmla="*/ 17463 w 23"/>
              <a:gd name="T25" fmla="*/ 3969 h 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" h="12">
                <a:moveTo>
                  <a:pt x="23" y="5"/>
                </a:moveTo>
                <a:lnTo>
                  <a:pt x="19" y="7"/>
                </a:lnTo>
                <a:lnTo>
                  <a:pt x="14" y="9"/>
                </a:lnTo>
                <a:lnTo>
                  <a:pt x="8" y="10"/>
                </a:lnTo>
                <a:lnTo>
                  <a:pt x="2" y="12"/>
                </a:lnTo>
                <a:lnTo>
                  <a:pt x="0" y="8"/>
                </a:lnTo>
                <a:lnTo>
                  <a:pt x="1" y="3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lnTo>
                  <a:pt x="16" y="0"/>
                </a:lnTo>
                <a:lnTo>
                  <a:pt x="21" y="1"/>
                </a:lnTo>
                <a:lnTo>
                  <a:pt x="23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5" name="Freeform 110"/>
          <p:cNvSpPr>
            <a:spLocks/>
          </p:cNvSpPr>
          <p:nvPr/>
        </p:nvSpPr>
        <p:spPr bwMode="auto">
          <a:xfrm>
            <a:off x="6807200" y="1649413"/>
            <a:ext cx="65088" cy="14287"/>
          </a:xfrm>
          <a:custGeom>
            <a:avLst/>
            <a:gdLst>
              <a:gd name="T0" fmla="*/ 65088 w 82"/>
              <a:gd name="T1" fmla="*/ 3969 h 18"/>
              <a:gd name="T2" fmla="*/ 65088 w 82"/>
              <a:gd name="T3" fmla="*/ 5556 h 18"/>
              <a:gd name="T4" fmla="*/ 65088 w 82"/>
              <a:gd name="T5" fmla="*/ 7144 h 18"/>
              <a:gd name="T6" fmla="*/ 63500 w 82"/>
              <a:gd name="T7" fmla="*/ 10318 h 18"/>
              <a:gd name="T8" fmla="*/ 61913 w 82"/>
              <a:gd name="T9" fmla="*/ 11906 h 18"/>
              <a:gd name="T10" fmla="*/ 5556 w 82"/>
              <a:gd name="T11" fmla="*/ 14287 h 18"/>
              <a:gd name="T12" fmla="*/ 2381 w 82"/>
              <a:gd name="T13" fmla="*/ 11906 h 18"/>
              <a:gd name="T14" fmla="*/ 0 w 82"/>
              <a:gd name="T15" fmla="*/ 7144 h 18"/>
              <a:gd name="T16" fmla="*/ 0 w 82"/>
              <a:gd name="T17" fmla="*/ 3969 h 18"/>
              <a:gd name="T18" fmla="*/ 2381 w 82"/>
              <a:gd name="T19" fmla="*/ 0 h 18"/>
              <a:gd name="T20" fmla="*/ 9525 w 82"/>
              <a:gd name="T21" fmla="*/ 794 h 18"/>
              <a:gd name="T22" fmla="*/ 17463 w 82"/>
              <a:gd name="T23" fmla="*/ 794 h 18"/>
              <a:gd name="T24" fmla="*/ 26194 w 82"/>
              <a:gd name="T25" fmla="*/ 794 h 18"/>
              <a:gd name="T26" fmla="*/ 34132 w 82"/>
              <a:gd name="T27" fmla="*/ 0 h 18"/>
              <a:gd name="T28" fmla="*/ 42069 w 82"/>
              <a:gd name="T29" fmla="*/ 0 h 18"/>
              <a:gd name="T30" fmla="*/ 50800 w 82"/>
              <a:gd name="T31" fmla="*/ 0 h 18"/>
              <a:gd name="T32" fmla="*/ 57944 w 82"/>
              <a:gd name="T33" fmla="*/ 794 h 18"/>
              <a:gd name="T34" fmla="*/ 65088 w 82"/>
              <a:gd name="T35" fmla="*/ 3969 h 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82" h="18">
                <a:moveTo>
                  <a:pt x="82" y="5"/>
                </a:moveTo>
                <a:lnTo>
                  <a:pt x="82" y="7"/>
                </a:lnTo>
                <a:lnTo>
                  <a:pt x="82" y="9"/>
                </a:lnTo>
                <a:lnTo>
                  <a:pt x="80" y="13"/>
                </a:lnTo>
                <a:lnTo>
                  <a:pt x="78" y="15"/>
                </a:lnTo>
                <a:lnTo>
                  <a:pt x="7" y="18"/>
                </a:lnTo>
                <a:lnTo>
                  <a:pt x="3" y="15"/>
                </a:lnTo>
                <a:lnTo>
                  <a:pt x="0" y="9"/>
                </a:lnTo>
                <a:lnTo>
                  <a:pt x="0" y="5"/>
                </a:lnTo>
                <a:lnTo>
                  <a:pt x="3" y="0"/>
                </a:lnTo>
                <a:lnTo>
                  <a:pt x="12" y="1"/>
                </a:lnTo>
                <a:lnTo>
                  <a:pt x="22" y="1"/>
                </a:lnTo>
                <a:lnTo>
                  <a:pt x="33" y="1"/>
                </a:lnTo>
                <a:lnTo>
                  <a:pt x="43" y="0"/>
                </a:lnTo>
                <a:lnTo>
                  <a:pt x="53" y="0"/>
                </a:lnTo>
                <a:lnTo>
                  <a:pt x="64" y="0"/>
                </a:lnTo>
                <a:lnTo>
                  <a:pt x="73" y="1"/>
                </a:lnTo>
                <a:lnTo>
                  <a:pt x="82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6" name="Freeform 111"/>
          <p:cNvSpPr>
            <a:spLocks/>
          </p:cNvSpPr>
          <p:nvPr/>
        </p:nvSpPr>
        <p:spPr bwMode="auto">
          <a:xfrm>
            <a:off x="6656388" y="1655763"/>
            <a:ext cx="12700" cy="6350"/>
          </a:xfrm>
          <a:custGeom>
            <a:avLst/>
            <a:gdLst>
              <a:gd name="T0" fmla="*/ 12700 w 16"/>
              <a:gd name="T1" fmla="*/ 0 h 8"/>
              <a:gd name="T2" fmla="*/ 11113 w 16"/>
              <a:gd name="T3" fmla="*/ 3969 h 8"/>
              <a:gd name="T4" fmla="*/ 8731 w 16"/>
              <a:gd name="T5" fmla="*/ 5556 h 8"/>
              <a:gd name="T6" fmla="*/ 3969 w 16"/>
              <a:gd name="T7" fmla="*/ 6350 h 8"/>
              <a:gd name="T8" fmla="*/ 0 w 16"/>
              <a:gd name="T9" fmla="*/ 6350 h 8"/>
              <a:gd name="T10" fmla="*/ 794 w 16"/>
              <a:gd name="T11" fmla="*/ 3175 h 8"/>
              <a:gd name="T12" fmla="*/ 4763 w 16"/>
              <a:gd name="T13" fmla="*/ 794 h 8"/>
              <a:gd name="T14" fmla="*/ 9525 w 16"/>
              <a:gd name="T15" fmla="*/ 0 h 8"/>
              <a:gd name="T16" fmla="*/ 12700 w 16"/>
              <a:gd name="T17" fmla="*/ 0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" h="8">
                <a:moveTo>
                  <a:pt x="16" y="0"/>
                </a:moveTo>
                <a:lnTo>
                  <a:pt x="14" y="5"/>
                </a:lnTo>
                <a:lnTo>
                  <a:pt x="11" y="7"/>
                </a:lnTo>
                <a:lnTo>
                  <a:pt x="5" y="8"/>
                </a:lnTo>
                <a:lnTo>
                  <a:pt x="0" y="8"/>
                </a:lnTo>
                <a:lnTo>
                  <a:pt x="1" y="4"/>
                </a:lnTo>
                <a:lnTo>
                  <a:pt x="6" y="1"/>
                </a:lnTo>
                <a:lnTo>
                  <a:pt x="12" y="0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7" name="Freeform 112"/>
          <p:cNvSpPr>
            <a:spLocks/>
          </p:cNvSpPr>
          <p:nvPr/>
        </p:nvSpPr>
        <p:spPr bwMode="auto">
          <a:xfrm>
            <a:off x="6265863" y="1665288"/>
            <a:ext cx="169862" cy="106362"/>
          </a:xfrm>
          <a:custGeom>
            <a:avLst/>
            <a:gdLst>
              <a:gd name="T0" fmla="*/ 169862 w 214"/>
              <a:gd name="T1" fmla="*/ 6446 h 132"/>
              <a:gd name="T2" fmla="*/ 167481 w 214"/>
              <a:gd name="T3" fmla="*/ 11281 h 132"/>
              <a:gd name="T4" fmla="*/ 164306 w 214"/>
              <a:gd name="T5" fmla="*/ 14504 h 132"/>
              <a:gd name="T6" fmla="*/ 159543 w 214"/>
              <a:gd name="T7" fmla="*/ 18533 h 132"/>
              <a:gd name="T8" fmla="*/ 154781 w 214"/>
              <a:gd name="T9" fmla="*/ 20950 h 132"/>
              <a:gd name="T10" fmla="*/ 150018 w 214"/>
              <a:gd name="T11" fmla="*/ 24173 h 132"/>
              <a:gd name="T12" fmla="*/ 144462 w 214"/>
              <a:gd name="T13" fmla="*/ 26591 h 132"/>
              <a:gd name="T14" fmla="*/ 139700 w 214"/>
              <a:gd name="T15" fmla="*/ 30619 h 132"/>
              <a:gd name="T16" fmla="*/ 134937 w 214"/>
              <a:gd name="T17" fmla="*/ 33842 h 132"/>
              <a:gd name="T18" fmla="*/ 119062 w 214"/>
              <a:gd name="T19" fmla="*/ 43512 h 132"/>
              <a:gd name="T20" fmla="*/ 104775 w 214"/>
              <a:gd name="T21" fmla="*/ 51569 h 132"/>
              <a:gd name="T22" fmla="*/ 88900 w 214"/>
              <a:gd name="T23" fmla="*/ 60433 h 132"/>
              <a:gd name="T24" fmla="*/ 74612 w 214"/>
              <a:gd name="T25" fmla="*/ 69296 h 132"/>
              <a:gd name="T26" fmla="*/ 58737 w 214"/>
              <a:gd name="T27" fmla="*/ 78160 h 132"/>
              <a:gd name="T28" fmla="*/ 44450 w 214"/>
              <a:gd name="T29" fmla="*/ 87023 h 132"/>
              <a:gd name="T30" fmla="*/ 28575 w 214"/>
              <a:gd name="T31" fmla="*/ 96693 h 132"/>
              <a:gd name="T32" fmla="*/ 14287 w 214"/>
              <a:gd name="T33" fmla="*/ 106362 h 132"/>
              <a:gd name="T34" fmla="*/ 2381 w 214"/>
              <a:gd name="T35" fmla="*/ 104750 h 132"/>
              <a:gd name="T36" fmla="*/ 0 w 214"/>
              <a:gd name="T37" fmla="*/ 99916 h 132"/>
              <a:gd name="T38" fmla="*/ 1587 w 214"/>
              <a:gd name="T39" fmla="*/ 96693 h 132"/>
              <a:gd name="T40" fmla="*/ 3175 w 214"/>
              <a:gd name="T41" fmla="*/ 91858 h 132"/>
              <a:gd name="T42" fmla="*/ 5556 w 214"/>
              <a:gd name="T43" fmla="*/ 87829 h 132"/>
              <a:gd name="T44" fmla="*/ 10319 w 214"/>
              <a:gd name="T45" fmla="*/ 87829 h 132"/>
              <a:gd name="T46" fmla="*/ 14287 w 214"/>
              <a:gd name="T47" fmla="*/ 86218 h 132"/>
              <a:gd name="T48" fmla="*/ 17462 w 214"/>
              <a:gd name="T49" fmla="*/ 84606 h 132"/>
              <a:gd name="T50" fmla="*/ 20637 w 214"/>
              <a:gd name="T51" fmla="*/ 81383 h 132"/>
              <a:gd name="T52" fmla="*/ 23812 w 214"/>
              <a:gd name="T53" fmla="*/ 78966 h 132"/>
              <a:gd name="T54" fmla="*/ 26987 w 214"/>
              <a:gd name="T55" fmla="*/ 75743 h 132"/>
              <a:gd name="T56" fmla="*/ 30162 w 214"/>
              <a:gd name="T57" fmla="*/ 73325 h 132"/>
              <a:gd name="T58" fmla="*/ 34131 w 214"/>
              <a:gd name="T59" fmla="*/ 70908 h 132"/>
              <a:gd name="T60" fmla="*/ 47625 w 214"/>
              <a:gd name="T61" fmla="*/ 63656 h 132"/>
              <a:gd name="T62" fmla="*/ 62706 w 214"/>
              <a:gd name="T63" fmla="*/ 56404 h 132"/>
              <a:gd name="T64" fmla="*/ 76200 w 214"/>
              <a:gd name="T65" fmla="*/ 49152 h 132"/>
              <a:gd name="T66" fmla="*/ 89693 w 214"/>
              <a:gd name="T67" fmla="*/ 40289 h 132"/>
              <a:gd name="T68" fmla="*/ 103981 w 214"/>
              <a:gd name="T69" fmla="*/ 32231 h 132"/>
              <a:gd name="T70" fmla="*/ 117475 w 214"/>
              <a:gd name="T71" fmla="*/ 24173 h 132"/>
              <a:gd name="T72" fmla="*/ 130175 w 214"/>
              <a:gd name="T73" fmla="*/ 14504 h 132"/>
              <a:gd name="T74" fmla="*/ 142875 w 214"/>
              <a:gd name="T75" fmla="*/ 6446 h 132"/>
              <a:gd name="T76" fmla="*/ 150812 w 214"/>
              <a:gd name="T77" fmla="*/ 5640 h 132"/>
              <a:gd name="T78" fmla="*/ 158750 w 214"/>
              <a:gd name="T79" fmla="*/ 806 h 132"/>
              <a:gd name="T80" fmla="*/ 165100 w 214"/>
              <a:gd name="T81" fmla="*/ 0 h 132"/>
              <a:gd name="T82" fmla="*/ 169862 w 214"/>
              <a:gd name="T83" fmla="*/ 6446 h 13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14" h="132">
                <a:moveTo>
                  <a:pt x="214" y="8"/>
                </a:moveTo>
                <a:lnTo>
                  <a:pt x="211" y="14"/>
                </a:lnTo>
                <a:lnTo>
                  <a:pt x="207" y="18"/>
                </a:lnTo>
                <a:lnTo>
                  <a:pt x="201" y="23"/>
                </a:lnTo>
                <a:lnTo>
                  <a:pt x="195" y="26"/>
                </a:lnTo>
                <a:lnTo>
                  <a:pt x="189" y="30"/>
                </a:lnTo>
                <a:lnTo>
                  <a:pt x="182" y="33"/>
                </a:lnTo>
                <a:lnTo>
                  <a:pt x="176" y="38"/>
                </a:lnTo>
                <a:lnTo>
                  <a:pt x="170" y="42"/>
                </a:lnTo>
                <a:lnTo>
                  <a:pt x="150" y="54"/>
                </a:lnTo>
                <a:lnTo>
                  <a:pt x="132" y="64"/>
                </a:lnTo>
                <a:lnTo>
                  <a:pt x="112" y="75"/>
                </a:lnTo>
                <a:lnTo>
                  <a:pt x="94" y="86"/>
                </a:lnTo>
                <a:lnTo>
                  <a:pt x="74" y="97"/>
                </a:lnTo>
                <a:lnTo>
                  <a:pt x="56" y="108"/>
                </a:lnTo>
                <a:lnTo>
                  <a:pt x="36" y="120"/>
                </a:lnTo>
                <a:lnTo>
                  <a:pt x="18" y="132"/>
                </a:lnTo>
                <a:lnTo>
                  <a:pt x="3" y="130"/>
                </a:lnTo>
                <a:lnTo>
                  <a:pt x="0" y="124"/>
                </a:lnTo>
                <a:lnTo>
                  <a:pt x="2" y="120"/>
                </a:lnTo>
                <a:lnTo>
                  <a:pt x="4" y="114"/>
                </a:lnTo>
                <a:lnTo>
                  <a:pt x="7" y="109"/>
                </a:lnTo>
                <a:lnTo>
                  <a:pt x="13" y="109"/>
                </a:lnTo>
                <a:lnTo>
                  <a:pt x="18" y="107"/>
                </a:lnTo>
                <a:lnTo>
                  <a:pt x="22" y="105"/>
                </a:lnTo>
                <a:lnTo>
                  <a:pt x="26" y="101"/>
                </a:lnTo>
                <a:lnTo>
                  <a:pt x="30" y="98"/>
                </a:lnTo>
                <a:lnTo>
                  <a:pt x="34" y="94"/>
                </a:lnTo>
                <a:lnTo>
                  <a:pt x="38" y="91"/>
                </a:lnTo>
                <a:lnTo>
                  <a:pt x="43" y="88"/>
                </a:lnTo>
                <a:lnTo>
                  <a:pt x="60" y="79"/>
                </a:lnTo>
                <a:lnTo>
                  <a:pt x="79" y="70"/>
                </a:lnTo>
                <a:lnTo>
                  <a:pt x="96" y="61"/>
                </a:lnTo>
                <a:lnTo>
                  <a:pt x="113" y="50"/>
                </a:lnTo>
                <a:lnTo>
                  <a:pt x="131" y="40"/>
                </a:lnTo>
                <a:lnTo>
                  <a:pt x="148" y="30"/>
                </a:lnTo>
                <a:lnTo>
                  <a:pt x="164" y="18"/>
                </a:lnTo>
                <a:lnTo>
                  <a:pt x="180" y="8"/>
                </a:lnTo>
                <a:lnTo>
                  <a:pt x="190" y="7"/>
                </a:lnTo>
                <a:lnTo>
                  <a:pt x="200" y="1"/>
                </a:lnTo>
                <a:lnTo>
                  <a:pt x="208" y="0"/>
                </a:lnTo>
                <a:lnTo>
                  <a:pt x="21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8" name="Freeform 113"/>
          <p:cNvSpPr>
            <a:spLocks/>
          </p:cNvSpPr>
          <p:nvPr/>
        </p:nvSpPr>
        <p:spPr bwMode="auto">
          <a:xfrm>
            <a:off x="6699250" y="1666875"/>
            <a:ext cx="11113" cy="9525"/>
          </a:xfrm>
          <a:custGeom>
            <a:avLst/>
            <a:gdLst>
              <a:gd name="T0" fmla="*/ 10372 w 15"/>
              <a:gd name="T1" fmla="*/ 0 h 13"/>
              <a:gd name="T2" fmla="*/ 11113 w 15"/>
              <a:gd name="T3" fmla="*/ 3663 h 13"/>
              <a:gd name="T4" fmla="*/ 9631 w 15"/>
              <a:gd name="T5" fmla="*/ 5862 h 13"/>
              <a:gd name="T6" fmla="*/ 7409 w 15"/>
              <a:gd name="T7" fmla="*/ 7327 h 13"/>
              <a:gd name="T8" fmla="*/ 4445 w 15"/>
              <a:gd name="T9" fmla="*/ 9525 h 13"/>
              <a:gd name="T10" fmla="*/ 0 w 15"/>
              <a:gd name="T11" fmla="*/ 5129 h 13"/>
              <a:gd name="T12" fmla="*/ 741 w 15"/>
              <a:gd name="T13" fmla="*/ 1465 h 13"/>
              <a:gd name="T14" fmla="*/ 4445 w 15"/>
              <a:gd name="T15" fmla="*/ 0 h 13"/>
              <a:gd name="T16" fmla="*/ 8150 w 15"/>
              <a:gd name="T17" fmla="*/ 0 h 13"/>
              <a:gd name="T18" fmla="*/ 10372 w 15"/>
              <a:gd name="T19" fmla="*/ 0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" h="13">
                <a:moveTo>
                  <a:pt x="14" y="0"/>
                </a:moveTo>
                <a:lnTo>
                  <a:pt x="15" y="5"/>
                </a:lnTo>
                <a:lnTo>
                  <a:pt x="13" y="8"/>
                </a:lnTo>
                <a:lnTo>
                  <a:pt x="10" y="10"/>
                </a:lnTo>
                <a:lnTo>
                  <a:pt x="6" y="13"/>
                </a:lnTo>
                <a:lnTo>
                  <a:pt x="0" y="7"/>
                </a:lnTo>
                <a:lnTo>
                  <a:pt x="1" y="2"/>
                </a:lnTo>
                <a:lnTo>
                  <a:pt x="6" y="0"/>
                </a:lnTo>
                <a:lnTo>
                  <a:pt x="11" y="0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9" name="Freeform 114"/>
          <p:cNvSpPr>
            <a:spLocks/>
          </p:cNvSpPr>
          <p:nvPr/>
        </p:nvSpPr>
        <p:spPr bwMode="auto">
          <a:xfrm>
            <a:off x="6057900" y="1666875"/>
            <a:ext cx="258763" cy="149225"/>
          </a:xfrm>
          <a:custGeom>
            <a:avLst/>
            <a:gdLst>
              <a:gd name="T0" fmla="*/ 258763 w 326"/>
              <a:gd name="T1" fmla="*/ 6350 h 188"/>
              <a:gd name="T2" fmla="*/ 256382 w 326"/>
              <a:gd name="T3" fmla="*/ 11906 h 188"/>
              <a:gd name="T4" fmla="*/ 254000 w 326"/>
              <a:gd name="T5" fmla="*/ 16669 h 188"/>
              <a:gd name="T6" fmla="*/ 249238 w 326"/>
              <a:gd name="T7" fmla="*/ 19844 h 188"/>
              <a:gd name="T8" fmla="*/ 244475 w 326"/>
              <a:gd name="T9" fmla="*/ 22225 h 188"/>
              <a:gd name="T10" fmla="*/ 239713 w 326"/>
              <a:gd name="T11" fmla="*/ 23813 h 188"/>
              <a:gd name="T12" fmla="*/ 234157 w 326"/>
              <a:gd name="T13" fmla="*/ 25400 h 188"/>
              <a:gd name="T14" fmla="*/ 228600 w 326"/>
              <a:gd name="T15" fmla="*/ 28575 h 188"/>
              <a:gd name="T16" fmla="*/ 223838 w 326"/>
              <a:gd name="T17" fmla="*/ 30956 h 188"/>
              <a:gd name="T18" fmla="*/ 210344 w 326"/>
              <a:gd name="T19" fmla="*/ 36513 h 188"/>
              <a:gd name="T20" fmla="*/ 195263 w 326"/>
              <a:gd name="T21" fmla="*/ 42863 h 188"/>
              <a:gd name="T22" fmla="*/ 181769 w 326"/>
              <a:gd name="T23" fmla="*/ 50006 h 188"/>
              <a:gd name="T24" fmla="*/ 168275 w 326"/>
              <a:gd name="T25" fmla="*/ 57150 h 188"/>
              <a:gd name="T26" fmla="*/ 153988 w 326"/>
              <a:gd name="T27" fmla="*/ 65088 h 188"/>
              <a:gd name="T28" fmla="*/ 140494 w 326"/>
              <a:gd name="T29" fmla="*/ 72231 h 188"/>
              <a:gd name="T30" fmla="*/ 127000 w 326"/>
              <a:gd name="T31" fmla="*/ 80169 h 188"/>
              <a:gd name="T32" fmla="*/ 114300 w 326"/>
              <a:gd name="T33" fmla="*/ 88106 h 188"/>
              <a:gd name="T34" fmla="*/ 100013 w 326"/>
              <a:gd name="T35" fmla="*/ 96044 h 188"/>
              <a:gd name="T36" fmla="*/ 86519 w 326"/>
              <a:gd name="T37" fmla="*/ 103981 h 188"/>
              <a:gd name="T38" fmla="*/ 73025 w 326"/>
              <a:gd name="T39" fmla="*/ 111125 h 188"/>
              <a:gd name="T40" fmla="*/ 59531 w 326"/>
              <a:gd name="T41" fmla="*/ 119856 h 188"/>
              <a:gd name="T42" fmla="*/ 45244 w 326"/>
              <a:gd name="T43" fmla="*/ 127000 h 188"/>
              <a:gd name="T44" fmla="*/ 31750 w 326"/>
              <a:gd name="T45" fmla="*/ 134938 h 188"/>
              <a:gd name="T46" fmla="*/ 18256 w 326"/>
              <a:gd name="T47" fmla="*/ 141288 h 188"/>
              <a:gd name="T48" fmla="*/ 3969 w 326"/>
              <a:gd name="T49" fmla="*/ 149225 h 188"/>
              <a:gd name="T50" fmla="*/ 2381 w 326"/>
              <a:gd name="T51" fmla="*/ 145256 h 188"/>
              <a:gd name="T52" fmla="*/ 794 w 326"/>
              <a:gd name="T53" fmla="*/ 142875 h 188"/>
              <a:gd name="T54" fmla="*/ 0 w 326"/>
              <a:gd name="T55" fmla="*/ 138906 h 188"/>
              <a:gd name="T56" fmla="*/ 1588 w 326"/>
              <a:gd name="T57" fmla="*/ 134938 h 188"/>
              <a:gd name="T58" fmla="*/ 15875 w 326"/>
              <a:gd name="T59" fmla="*/ 124619 h 188"/>
              <a:gd name="T60" fmla="*/ 30956 w 326"/>
              <a:gd name="T61" fmla="*/ 114300 h 188"/>
              <a:gd name="T62" fmla="*/ 45244 w 326"/>
              <a:gd name="T63" fmla="*/ 104775 h 188"/>
              <a:gd name="T64" fmla="*/ 61119 w 326"/>
              <a:gd name="T65" fmla="*/ 96044 h 188"/>
              <a:gd name="T66" fmla="*/ 75406 w 326"/>
              <a:gd name="T67" fmla="*/ 86519 h 188"/>
              <a:gd name="T68" fmla="*/ 91281 w 326"/>
              <a:gd name="T69" fmla="*/ 78581 h 188"/>
              <a:gd name="T70" fmla="*/ 107156 w 326"/>
              <a:gd name="T71" fmla="*/ 69056 h 188"/>
              <a:gd name="T72" fmla="*/ 122238 w 326"/>
              <a:gd name="T73" fmla="*/ 61913 h 188"/>
              <a:gd name="T74" fmla="*/ 138113 w 326"/>
              <a:gd name="T75" fmla="*/ 53975 h 188"/>
              <a:gd name="T76" fmla="*/ 153194 w 326"/>
              <a:gd name="T77" fmla="*/ 46038 h 188"/>
              <a:gd name="T78" fmla="*/ 169069 w 326"/>
              <a:gd name="T79" fmla="*/ 38100 h 188"/>
              <a:gd name="T80" fmla="*/ 184150 w 326"/>
              <a:gd name="T81" fmla="*/ 30956 h 188"/>
              <a:gd name="T82" fmla="*/ 200025 w 326"/>
              <a:gd name="T83" fmla="*/ 23019 h 188"/>
              <a:gd name="T84" fmla="*/ 215900 w 326"/>
              <a:gd name="T85" fmla="*/ 15081 h 188"/>
              <a:gd name="T86" fmla="*/ 230982 w 326"/>
              <a:gd name="T87" fmla="*/ 7938 h 188"/>
              <a:gd name="T88" fmla="*/ 246857 w 326"/>
              <a:gd name="T89" fmla="*/ 0 h 188"/>
              <a:gd name="T90" fmla="*/ 249238 w 326"/>
              <a:gd name="T91" fmla="*/ 1588 h 188"/>
              <a:gd name="T92" fmla="*/ 253207 w 326"/>
              <a:gd name="T93" fmla="*/ 2381 h 188"/>
              <a:gd name="T94" fmla="*/ 255588 w 326"/>
              <a:gd name="T95" fmla="*/ 3969 h 188"/>
              <a:gd name="T96" fmla="*/ 258763 w 326"/>
              <a:gd name="T97" fmla="*/ 6350 h 1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26" h="188">
                <a:moveTo>
                  <a:pt x="326" y="8"/>
                </a:moveTo>
                <a:lnTo>
                  <a:pt x="323" y="15"/>
                </a:lnTo>
                <a:lnTo>
                  <a:pt x="320" y="21"/>
                </a:lnTo>
                <a:lnTo>
                  <a:pt x="314" y="25"/>
                </a:lnTo>
                <a:lnTo>
                  <a:pt x="308" y="28"/>
                </a:lnTo>
                <a:lnTo>
                  <a:pt x="302" y="30"/>
                </a:lnTo>
                <a:lnTo>
                  <a:pt x="295" y="32"/>
                </a:lnTo>
                <a:lnTo>
                  <a:pt x="288" y="36"/>
                </a:lnTo>
                <a:lnTo>
                  <a:pt x="282" y="39"/>
                </a:lnTo>
                <a:lnTo>
                  <a:pt x="265" y="46"/>
                </a:lnTo>
                <a:lnTo>
                  <a:pt x="246" y="54"/>
                </a:lnTo>
                <a:lnTo>
                  <a:pt x="229" y="63"/>
                </a:lnTo>
                <a:lnTo>
                  <a:pt x="212" y="72"/>
                </a:lnTo>
                <a:lnTo>
                  <a:pt x="194" y="82"/>
                </a:lnTo>
                <a:lnTo>
                  <a:pt x="177" y="91"/>
                </a:lnTo>
                <a:lnTo>
                  <a:pt x="160" y="101"/>
                </a:lnTo>
                <a:lnTo>
                  <a:pt x="144" y="111"/>
                </a:lnTo>
                <a:lnTo>
                  <a:pt x="126" y="121"/>
                </a:lnTo>
                <a:lnTo>
                  <a:pt x="109" y="131"/>
                </a:lnTo>
                <a:lnTo>
                  <a:pt x="92" y="140"/>
                </a:lnTo>
                <a:lnTo>
                  <a:pt x="75" y="151"/>
                </a:lnTo>
                <a:lnTo>
                  <a:pt x="57" y="160"/>
                </a:lnTo>
                <a:lnTo>
                  <a:pt x="40" y="170"/>
                </a:lnTo>
                <a:lnTo>
                  <a:pt x="23" y="178"/>
                </a:lnTo>
                <a:lnTo>
                  <a:pt x="5" y="188"/>
                </a:lnTo>
                <a:lnTo>
                  <a:pt x="3" y="183"/>
                </a:lnTo>
                <a:lnTo>
                  <a:pt x="1" y="180"/>
                </a:lnTo>
                <a:lnTo>
                  <a:pt x="0" y="175"/>
                </a:lnTo>
                <a:lnTo>
                  <a:pt x="2" y="170"/>
                </a:lnTo>
                <a:lnTo>
                  <a:pt x="20" y="157"/>
                </a:lnTo>
                <a:lnTo>
                  <a:pt x="39" y="144"/>
                </a:lnTo>
                <a:lnTo>
                  <a:pt x="57" y="132"/>
                </a:lnTo>
                <a:lnTo>
                  <a:pt x="77" y="121"/>
                </a:lnTo>
                <a:lnTo>
                  <a:pt x="95" y="109"/>
                </a:lnTo>
                <a:lnTo>
                  <a:pt x="115" y="99"/>
                </a:lnTo>
                <a:lnTo>
                  <a:pt x="135" y="87"/>
                </a:lnTo>
                <a:lnTo>
                  <a:pt x="154" y="78"/>
                </a:lnTo>
                <a:lnTo>
                  <a:pt x="174" y="68"/>
                </a:lnTo>
                <a:lnTo>
                  <a:pt x="193" y="58"/>
                </a:lnTo>
                <a:lnTo>
                  <a:pt x="213" y="48"/>
                </a:lnTo>
                <a:lnTo>
                  <a:pt x="232" y="39"/>
                </a:lnTo>
                <a:lnTo>
                  <a:pt x="252" y="29"/>
                </a:lnTo>
                <a:lnTo>
                  <a:pt x="272" y="19"/>
                </a:lnTo>
                <a:lnTo>
                  <a:pt x="291" y="10"/>
                </a:lnTo>
                <a:lnTo>
                  <a:pt x="311" y="0"/>
                </a:lnTo>
                <a:lnTo>
                  <a:pt x="314" y="2"/>
                </a:lnTo>
                <a:lnTo>
                  <a:pt x="319" y="3"/>
                </a:lnTo>
                <a:lnTo>
                  <a:pt x="322" y="5"/>
                </a:lnTo>
                <a:lnTo>
                  <a:pt x="3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0" name="Freeform 115"/>
          <p:cNvSpPr>
            <a:spLocks/>
          </p:cNvSpPr>
          <p:nvPr/>
        </p:nvSpPr>
        <p:spPr bwMode="auto">
          <a:xfrm>
            <a:off x="6623050" y="1666875"/>
            <a:ext cx="14288" cy="9525"/>
          </a:xfrm>
          <a:custGeom>
            <a:avLst/>
            <a:gdLst>
              <a:gd name="T0" fmla="*/ 13448 w 17"/>
              <a:gd name="T1" fmla="*/ 0 h 13"/>
              <a:gd name="T2" fmla="*/ 14288 w 17"/>
              <a:gd name="T3" fmla="*/ 3663 h 13"/>
              <a:gd name="T4" fmla="*/ 12607 w 17"/>
              <a:gd name="T5" fmla="*/ 5862 h 13"/>
              <a:gd name="T6" fmla="*/ 10926 w 17"/>
              <a:gd name="T7" fmla="*/ 7327 h 13"/>
              <a:gd name="T8" fmla="*/ 7564 w 17"/>
              <a:gd name="T9" fmla="*/ 9525 h 13"/>
              <a:gd name="T10" fmla="*/ 5883 w 17"/>
              <a:gd name="T11" fmla="*/ 9525 h 13"/>
              <a:gd name="T12" fmla="*/ 3362 w 17"/>
              <a:gd name="T13" fmla="*/ 9525 h 13"/>
              <a:gd name="T14" fmla="*/ 1681 w 17"/>
              <a:gd name="T15" fmla="*/ 8060 h 13"/>
              <a:gd name="T16" fmla="*/ 0 w 17"/>
              <a:gd name="T17" fmla="*/ 7327 h 13"/>
              <a:gd name="T18" fmla="*/ 2521 w 17"/>
              <a:gd name="T19" fmla="*/ 5129 h 13"/>
              <a:gd name="T20" fmla="*/ 5883 w 17"/>
              <a:gd name="T21" fmla="*/ 2198 h 13"/>
              <a:gd name="T22" fmla="*/ 9245 w 17"/>
              <a:gd name="T23" fmla="*/ 733 h 13"/>
              <a:gd name="T24" fmla="*/ 13448 w 17"/>
              <a:gd name="T25" fmla="*/ 0 h 1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7" h="13">
                <a:moveTo>
                  <a:pt x="16" y="0"/>
                </a:moveTo>
                <a:lnTo>
                  <a:pt x="17" y="5"/>
                </a:lnTo>
                <a:lnTo>
                  <a:pt x="15" y="8"/>
                </a:lnTo>
                <a:lnTo>
                  <a:pt x="13" y="10"/>
                </a:lnTo>
                <a:lnTo>
                  <a:pt x="9" y="13"/>
                </a:lnTo>
                <a:lnTo>
                  <a:pt x="7" y="13"/>
                </a:lnTo>
                <a:lnTo>
                  <a:pt x="4" y="13"/>
                </a:lnTo>
                <a:lnTo>
                  <a:pt x="2" y="11"/>
                </a:lnTo>
                <a:lnTo>
                  <a:pt x="0" y="10"/>
                </a:lnTo>
                <a:lnTo>
                  <a:pt x="3" y="7"/>
                </a:lnTo>
                <a:lnTo>
                  <a:pt x="7" y="3"/>
                </a:lnTo>
                <a:lnTo>
                  <a:pt x="11" y="1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1" name="Freeform 116"/>
          <p:cNvSpPr>
            <a:spLocks/>
          </p:cNvSpPr>
          <p:nvPr/>
        </p:nvSpPr>
        <p:spPr bwMode="auto">
          <a:xfrm>
            <a:off x="6807200" y="1673225"/>
            <a:ext cx="77788" cy="15875"/>
          </a:xfrm>
          <a:custGeom>
            <a:avLst/>
            <a:gdLst>
              <a:gd name="T0" fmla="*/ 77788 w 98"/>
              <a:gd name="T1" fmla="*/ 6804 h 21"/>
              <a:gd name="T2" fmla="*/ 76994 w 98"/>
              <a:gd name="T3" fmla="*/ 10583 h 21"/>
              <a:gd name="T4" fmla="*/ 74613 w 98"/>
              <a:gd name="T5" fmla="*/ 12095 h 21"/>
              <a:gd name="T6" fmla="*/ 69850 w 98"/>
              <a:gd name="T7" fmla="*/ 12095 h 21"/>
              <a:gd name="T8" fmla="*/ 65088 w 98"/>
              <a:gd name="T9" fmla="*/ 12095 h 21"/>
              <a:gd name="T10" fmla="*/ 57944 w 98"/>
              <a:gd name="T11" fmla="*/ 12851 h 21"/>
              <a:gd name="T12" fmla="*/ 50007 w 98"/>
              <a:gd name="T13" fmla="*/ 13607 h 21"/>
              <a:gd name="T14" fmla="*/ 42069 w 98"/>
              <a:gd name="T15" fmla="*/ 13607 h 21"/>
              <a:gd name="T16" fmla="*/ 35719 w 98"/>
              <a:gd name="T17" fmla="*/ 13607 h 21"/>
              <a:gd name="T18" fmla="*/ 28575 w 98"/>
              <a:gd name="T19" fmla="*/ 13607 h 21"/>
              <a:gd name="T20" fmla="*/ 21431 w 98"/>
              <a:gd name="T21" fmla="*/ 13607 h 21"/>
              <a:gd name="T22" fmla="*/ 13494 w 98"/>
              <a:gd name="T23" fmla="*/ 15119 h 21"/>
              <a:gd name="T24" fmla="*/ 5556 w 98"/>
              <a:gd name="T25" fmla="*/ 15875 h 21"/>
              <a:gd name="T26" fmla="*/ 3175 w 98"/>
              <a:gd name="T27" fmla="*/ 12851 h 21"/>
              <a:gd name="T28" fmla="*/ 1588 w 98"/>
              <a:gd name="T29" fmla="*/ 9827 h 21"/>
              <a:gd name="T30" fmla="*/ 0 w 98"/>
              <a:gd name="T31" fmla="*/ 6048 h 21"/>
              <a:gd name="T32" fmla="*/ 2381 w 98"/>
              <a:gd name="T33" fmla="*/ 3780 h 21"/>
              <a:gd name="T34" fmla="*/ 9525 w 98"/>
              <a:gd name="T35" fmla="*/ 3780 h 21"/>
              <a:gd name="T36" fmla="*/ 17463 w 98"/>
              <a:gd name="T37" fmla="*/ 2268 h 21"/>
              <a:gd name="T38" fmla="*/ 25400 w 98"/>
              <a:gd name="T39" fmla="*/ 1512 h 21"/>
              <a:gd name="T40" fmla="*/ 33338 w 98"/>
              <a:gd name="T41" fmla="*/ 756 h 21"/>
              <a:gd name="T42" fmla="*/ 40482 w 98"/>
              <a:gd name="T43" fmla="*/ 0 h 21"/>
              <a:gd name="T44" fmla="*/ 48419 w 98"/>
              <a:gd name="T45" fmla="*/ 0 h 21"/>
              <a:gd name="T46" fmla="*/ 56357 w 98"/>
              <a:gd name="T47" fmla="*/ 1512 h 21"/>
              <a:gd name="T48" fmla="*/ 64294 w 98"/>
              <a:gd name="T49" fmla="*/ 4536 h 21"/>
              <a:gd name="T50" fmla="*/ 68263 w 98"/>
              <a:gd name="T51" fmla="*/ 4536 h 21"/>
              <a:gd name="T52" fmla="*/ 70644 w 98"/>
              <a:gd name="T53" fmla="*/ 4536 h 21"/>
              <a:gd name="T54" fmla="*/ 74613 w 98"/>
              <a:gd name="T55" fmla="*/ 5292 h 21"/>
              <a:gd name="T56" fmla="*/ 77788 w 98"/>
              <a:gd name="T57" fmla="*/ 6804 h 2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98" h="21">
                <a:moveTo>
                  <a:pt x="98" y="9"/>
                </a:moveTo>
                <a:lnTo>
                  <a:pt x="97" y="14"/>
                </a:lnTo>
                <a:lnTo>
                  <a:pt x="94" y="16"/>
                </a:lnTo>
                <a:lnTo>
                  <a:pt x="88" y="16"/>
                </a:lnTo>
                <a:lnTo>
                  <a:pt x="82" y="16"/>
                </a:lnTo>
                <a:lnTo>
                  <a:pt x="73" y="17"/>
                </a:lnTo>
                <a:lnTo>
                  <a:pt x="63" y="18"/>
                </a:lnTo>
                <a:lnTo>
                  <a:pt x="53" y="18"/>
                </a:lnTo>
                <a:lnTo>
                  <a:pt x="45" y="18"/>
                </a:lnTo>
                <a:lnTo>
                  <a:pt x="36" y="18"/>
                </a:lnTo>
                <a:lnTo>
                  <a:pt x="27" y="18"/>
                </a:lnTo>
                <a:lnTo>
                  <a:pt x="17" y="20"/>
                </a:lnTo>
                <a:lnTo>
                  <a:pt x="7" y="21"/>
                </a:lnTo>
                <a:lnTo>
                  <a:pt x="4" y="17"/>
                </a:lnTo>
                <a:lnTo>
                  <a:pt x="2" y="13"/>
                </a:lnTo>
                <a:lnTo>
                  <a:pt x="0" y="8"/>
                </a:lnTo>
                <a:lnTo>
                  <a:pt x="3" y="5"/>
                </a:lnTo>
                <a:lnTo>
                  <a:pt x="12" y="5"/>
                </a:lnTo>
                <a:lnTo>
                  <a:pt x="22" y="3"/>
                </a:lnTo>
                <a:lnTo>
                  <a:pt x="32" y="2"/>
                </a:lnTo>
                <a:lnTo>
                  <a:pt x="42" y="1"/>
                </a:lnTo>
                <a:lnTo>
                  <a:pt x="51" y="0"/>
                </a:lnTo>
                <a:lnTo>
                  <a:pt x="61" y="0"/>
                </a:lnTo>
                <a:lnTo>
                  <a:pt x="71" y="2"/>
                </a:lnTo>
                <a:lnTo>
                  <a:pt x="81" y="6"/>
                </a:lnTo>
                <a:lnTo>
                  <a:pt x="86" y="6"/>
                </a:lnTo>
                <a:lnTo>
                  <a:pt x="89" y="6"/>
                </a:lnTo>
                <a:lnTo>
                  <a:pt x="94" y="7"/>
                </a:lnTo>
                <a:lnTo>
                  <a:pt x="98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2" name="Freeform 117"/>
          <p:cNvSpPr>
            <a:spLocks/>
          </p:cNvSpPr>
          <p:nvPr/>
        </p:nvSpPr>
        <p:spPr bwMode="auto">
          <a:xfrm>
            <a:off x="6470650" y="1676400"/>
            <a:ext cx="49213" cy="19050"/>
          </a:xfrm>
          <a:custGeom>
            <a:avLst/>
            <a:gdLst>
              <a:gd name="T0" fmla="*/ 46832 w 62"/>
              <a:gd name="T1" fmla="*/ 6626 h 23"/>
              <a:gd name="T2" fmla="*/ 47625 w 62"/>
              <a:gd name="T3" fmla="*/ 8283 h 23"/>
              <a:gd name="T4" fmla="*/ 49213 w 62"/>
              <a:gd name="T5" fmla="*/ 10767 h 23"/>
              <a:gd name="T6" fmla="*/ 49213 w 62"/>
              <a:gd name="T7" fmla="*/ 14080 h 23"/>
              <a:gd name="T8" fmla="*/ 49213 w 62"/>
              <a:gd name="T9" fmla="*/ 16565 h 23"/>
              <a:gd name="T10" fmla="*/ 43657 w 62"/>
              <a:gd name="T11" fmla="*/ 19050 h 23"/>
              <a:gd name="T12" fmla="*/ 38100 w 62"/>
              <a:gd name="T13" fmla="*/ 19050 h 23"/>
              <a:gd name="T14" fmla="*/ 31750 w 62"/>
              <a:gd name="T15" fmla="*/ 17393 h 23"/>
              <a:gd name="T16" fmla="*/ 26194 w 62"/>
              <a:gd name="T17" fmla="*/ 15737 h 23"/>
              <a:gd name="T18" fmla="*/ 20638 w 62"/>
              <a:gd name="T19" fmla="*/ 14080 h 23"/>
              <a:gd name="T20" fmla="*/ 15081 w 62"/>
              <a:gd name="T21" fmla="*/ 12424 h 23"/>
              <a:gd name="T22" fmla="*/ 8731 w 62"/>
              <a:gd name="T23" fmla="*/ 10767 h 23"/>
              <a:gd name="T24" fmla="*/ 2381 w 62"/>
              <a:gd name="T25" fmla="*/ 12424 h 23"/>
              <a:gd name="T26" fmla="*/ 0 w 62"/>
              <a:gd name="T27" fmla="*/ 8283 h 23"/>
              <a:gd name="T28" fmla="*/ 0 w 62"/>
              <a:gd name="T29" fmla="*/ 4970 h 23"/>
              <a:gd name="T30" fmla="*/ 1588 w 62"/>
              <a:gd name="T31" fmla="*/ 2485 h 23"/>
              <a:gd name="T32" fmla="*/ 2381 w 62"/>
              <a:gd name="T33" fmla="*/ 0 h 23"/>
              <a:gd name="T34" fmla="*/ 46832 w 62"/>
              <a:gd name="T35" fmla="*/ 6626 h 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2" h="23">
                <a:moveTo>
                  <a:pt x="59" y="8"/>
                </a:moveTo>
                <a:lnTo>
                  <a:pt x="60" y="10"/>
                </a:lnTo>
                <a:lnTo>
                  <a:pt x="62" y="13"/>
                </a:lnTo>
                <a:lnTo>
                  <a:pt x="62" y="17"/>
                </a:lnTo>
                <a:lnTo>
                  <a:pt x="62" y="20"/>
                </a:lnTo>
                <a:lnTo>
                  <a:pt x="55" y="23"/>
                </a:lnTo>
                <a:lnTo>
                  <a:pt x="48" y="23"/>
                </a:lnTo>
                <a:lnTo>
                  <a:pt x="40" y="21"/>
                </a:lnTo>
                <a:lnTo>
                  <a:pt x="33" y="19"/>
                </a:lnTo>
                <a:lnTo>
                  <a:pt x="26" y="17"/>
                </a:lnTo>
                <a:lnTo>
                  <a:pt x="19" y="15"/>
                </a:lnTo>
                <a:lnTo>
                  <a:pt x="11" y="13"/>
                </a:lnTo>
                <a:lnTo>
                  <a:pt x="3" y="15"/>
                </a:lnTo>
                <a:lnTo>
                  <a:pt x="0" y="10"/>
                </a:lnTo>
                <a:lnTo>
                  <a:pt x="0" y="6"/>
                </a:lnTo>
                <a:lnTo>
                  <a:pt x="2" y="3"/>
                </a:lnTo>
                <a:lnTo>
                  <a:pt x="3" y="0"/>
                </a:lnTo>
                <a:lnTo>
                  <a:pt x="5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3" name="Freeform 118"/>
          <p:cNvSpPr>
            <a:spLocks/>
          </p:cNvSpPr>
          <p:nvPr/>
        </p:nvSpPr>
        <p:spPr bwMode="auto">
          <a:xfrm>
            <a:off x="5616575" y="1677988"/>
            <a:ext cx="57150" cy="28575"/>
          </a:xfrm>
          <a:custGeom>
            <a:avLst/>
            <a:gdLst>
              <a:gd name="T0" fmla="*/ 57150 w 73"/>
              <a:gd name="T1" fmla="*/ 20411 h 35"/>
              <a:gd name="T2" fmla="*/ 52453 w 73"/>
              <a:gd name="T3" fmla="*/ 24493 h 35"/>
              <a:gd name="T4" fmla="*/ 47755 w 73"/>
              <a:gd name="T5" fmla="*/ 26126 h 35"/>
              <a:gd name="T6" fmla="*/ 43058 w 73"/>
              <a:gd name="T7" fmla="*/ 27759 h 35"/>
              <a:gd name="T8" fmla="*/ 37578 w 73"/>
              <a:gd name="T9" fmla="*/ 27759 h 35"/>
              <a:gd name="T10" fmla="*/ 32098 w 73"/>
              <a:gd name="T11" fmla="*/ 27759 h 35"/>
              <a:gd name="T12" fmla="*/ 25835 w 73"/>
              <a:gd name="T13" fmla="*/ 27759 h 35"/>
              <a:gd name="T14" fmla="*/ 20355 w 73"/>
              <a:gd name="T15" fmla="*/ 27759 h 35"/>
              <a:gd name="T16" fmla="*/ 14875 w 73"/>
              <a:gd name="T17" fmla="*/ 28575 h 35"/>
              <a:gd name="T18" fmla="*/ 7829 w 73"/>
              <a:gd name="T19" fmla="*/ 23676 h 35"/>
              <a:gd name="T20" fmla="*/ 3132 w 73"/>
              <a:gd name="T21" fmla="*/ 15512 h 35"/>
              <a:gd name="T22" fmla="*/ 1566 w 73"/>
              <a:gd name="T23" fmla="*/ 7348 h 35"/>
              <a:gd name="T24" fmla="*/ 0 w 73"/>
              <a:gd name="T25" fmla="*/ 0 h 35"/>
              <a:gd name="T26" fmla="*/ 5480 w 73"/>
              <a:gd name="T27" fmla="*/ 5715 h 35"/>
              <a:gd name="T28" fmla="*/ 11743 w 73"/>
              <a:gd name="T29" fmla="*/ 9797 h 35"/>
              <a:gd name="T30" fmla="*/ 18006 w 73"/>
              <a:gd name="T31" fmla="*/ 13063 h 35"/>
              <a:gd name="T32" fmla="*/ 26618 w 73"/>
              <a:gd name="T33" fmla="*/ 15512 h 35"/>
              <a:gd name="T34" fmla="*/ 33664 w 73"/>
              <a:gd name="T35" fmla="*/ 16329 h 35"/>
              <a:gd name="T36" fmla="*/ 41492 w 73"/>
              <a:gd name="T37" fmla="*/ 18778 h 35"/>
              <a:gd name="T38" fmla="*/ 49321 w 73"/>
              <a:gd name="T39" fmla="*/ 19594 h 35"/>
              <a:gd name="T40" fmla="*/ 57150 w 73"/>
              <a:gd name="T41" fmla="*/ 20411 h 3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73" h="35">
                <a:moveTo>
                  <a:pt x="73" y="25"/>
                </a:moveTo>
                <a:lnTo>
                  <a:pt x="67" y="30"/>
                </a:lnTo>
                <a:lnTo>
                  <a:pt x="61" y="32"/>
                </a:lnTo>
                <a:lnTo>
                  <a:pt x="55" y="34"/>
                </a:lnTo>
                <a:lnTo>
                  <a:pt x="48" y="34"/>
                </a:lnTo>
                <a:lnTo>
                  <a:pt x="41" y="34"/>
                </a:lnTo>
                <a:lnTo>
                  <a:pt x="33" y="34"/>
                </a:lnTo>
                <a:lnTo>
                  <a:pt x="26" y="34"/>
                </a:lnTo>
                <a:lnTo>
                  <a:pt x="19" y="35"/>
                </a:lnTo>
                <a:lnTo>
                  <a:pt x="10" y="29"/>
                </a:lnTo>
                <a:lnTo>
                  <a:pt x="4" y="19"/>
                </a:lnTo>
                <a:lnTo>
                  <a:pt x="2" y="9"/>
                </a:lnTo>
                <a:lnTo>
                  <a:pt x="0" y="0"/>
                </a:lnTo>
                <a:lnTo>
                  <a:pt x="7" y="7"/>
                </a:lnTo>
                <a:lnTo>
                  <a:pt x="15" y="12"/>
                </a:lnTo>
                <a:lnTo>
                  <a:pt x="23" y="16"/>
                </a:lnTo>
                <a:lnTo>
                  <a:pt x="34" y="19"/>
                </a:lnTo>
                <a:lnTo>
                  <a:pt x="43" y="20"/>
                </a:lnTo>
                <a:lnTo>
                  <a:pt x="53" y="23"/>
                </a:lnTo>
                <a:lnTo>
                  <a:pt x="63" y="24"/>
                </a:lnTo>
                <a:lnTo>
                  <a:pt x="73" y="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4" name="Freeform 119"/>
          <p:cNvSpPr>
            <a:spLocks/>
          </p:cNvSpPr>
          <p:nvPr/>
        </p:nvSpPr>
        <p:spPr bwMode="auto">
          <a:xfrm>
            <a:off x="6599238" y="1681163"/>
            <a:ext cx="9525" cy="7937"/>
          </a:xfrm>
          <a:custGeom>
            <a:avLst/>
            <a:gdLst>
              <a:gd name="T0" fmla="*/ 9525 w 10"/>
              <a:gd name="T1" fmla="*/ 2165 h 11"/>
              <a:gd name="T2" fmla="*/ 8573 w 10"/>
              <a:gd name="T3" fmla="*/ 4329 h 11"/>
              <a:gd name="T4" fmla="*/ 6668 w 10"/>
              <a:gd name="T5" fmla="*/ 5772 h 11"/>
              <a:gd name="T6" fmla="*/ 2858 w 10"/>
              <a:gd name="T7" fmla="*/ 7215 h 11"/>
              <a:gd name="T8" fmla="*/ 0 w 10"/>
              <a:gd name="T9" fmla="*/ 7937 h 11"/>
              <a:gd name="T10" fmla="*/ 0 w 10"/>
              <a:gd name="T11" fmla="*/ 5051 h 11"/>
              <a:gd name="T12" fmla="*/ 953 w 10"/>
              <a:gd name="T13" fmla="*/ 3608 h 11"/>
              <a:gd name="T14" fmla="*/ 4763 w 10"/>
              <a:gd name="T15" fmla="*/ 2886 h 11"/>
              <a:gd name="T16" fmla="*/ 6668 w 10"/>
              <a:gd name="T17" fmla="*/ 0 h 11"/>
              <a:gd name="T18" fmla="*/ 7620 w 10"/>
              <a:gd name="T19" fmla="*/ 0 h 11"/>
              <a:gd name="T20" fmla="*/ 8573 w 10"/>
              <a:gd name="T21" fmla="*/ 0 h 11"/>
              <a:gd name="T22" fmla="*/ 9525 w 10"/>
              <a:gd name="T23" fmla="*/ 722 h 11"/>
              <a:gd name="T24" fmla="*/ 9525 w 10"/>
              <a:gd name="T25" fmla="*/ 2165 h 1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" h="11">
                <a:moveTo>
                  <a:pt x="10" y="3"/>
                </a:moveTo>
                <a:lnTo>
                  <a:pt x="9" y="6"/>
                </a:lnTo>
                <a:lnTo>
                  <a:pt x="7" y="8"/>
                </a:lnTo>
                <a:lnTo>
                  <a:pt x="3" y="10"/>
                </a:lnTo>
                <a:lnTo>
                  <a:pt x="0" y="11"/>
                </a:lnTo>
                <a:lnTo>
                  <a:pt x="0" y="7"/>
                </a:lnTo>
                <a:lnTo>
                  <a:pt x="1" y="5"/>
                </a:lnTo>
                <a:lnTo>
                  <a:pt x="5" y="4"/>
                </a:lnTo>
                <a:lnTo>
                  <a:pt x="7" y="0"/>
                </a:lnTo>
                <a:lnTo>
                  <a:pt x="8" y="0"/>
                </a:lnTo>
                <a:lnTo>
                  <a:pt x="9" y="0"/>
                </a:lnTo>
                <a:lnTo>
                  <a:pt x="10" y="1"/>
                </a:lnTo>
                <a:lnTo>
                  <a:pt x="1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5" name="Freeform 120"/>
          <p:cNvSpPr>
            <a:spLocks/>
          </p:cNvSpPr>
          <p:nvPr/>
        </p:nvSpPr>
        <p:spPr bwMode="auto">
          <a:xfrm>
            <a:off x="6669088" y="1682750"/>
            <a:ext cx="7937" cy="6350"/>
          </a:xfrm>
          <a:custGeom>
            <a:avLst/>
            <a:gdLst>
              <a:gd name="T0" fmla="*/ 5772 w 11"/>
              <a:gd name="T1" fmla="*/ 0 h 8"/>
              <a:gd name="T2" fmla="*/ 5772 w 11"/>
              <a:gd name="T3" fmla="*/ 794 h 8"/>
              <a:gd name="T4" fmla="*/ 5772 w 11"/>
              <a:gd name="T5" fmla="*/ 1588 h 8"/>
              <a:gd name="T6" fmla="*/ 7215 w 11"/>
              <a:gd name="T7" fmla="*/ 2381 h 8"/>
              <a:gd name="T8" fmla="*/ 7937 w 11"/>
              <a:gd name="T9" fmla="*/ 2381 h 8"/>
              <a:gd name="T10" fmla="*/ 5772 w 11"/>
              <a:gd name="T11" fmla="*/ 3969 h 8"/>
              <a:gd name="T12" fmla="*/ 4329 w 11"/>
              <a:gd name="T13" fmla="*/ 3969 h 8"/>
              <a:gd name="T14" fmla="*/ 2165 w 11"/>
              <a:gd name="T15" fmla="*/ 5556 h 8"/>
              <a:gd name="T16" fmla="*/ 0 w 11"/>
              <a:gd name="T17" fmla="*/ 6350 h 8"/>
              <a:gd name="T18" fmla="*/ 0 w 11"/>
              <a:gd name="T19" fmla="*/ 0 h 8"/>
              <a:gd name="T20" fmla="*/ 5772 w 11"/>
              <a:gd name="T21" fmla="*/ 0 h 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" h="8">
                <a:moveTo>
                  <a:pt x="8" y="0"/>
                </a:moveTo>
                <a:lnTo>
                  <a:pt x="8" y="1"/>
                </a:lnTo>
                <a:lnTo>
                  <a:pt x="8" y="2"/>
                </a:lnTo>
                <a:lnTo>
                  <a:pt x="10" y="3"/>
                </a:lnTo>
                <a:lnTo>
                  <a:pt x="11" y="3"/>
                </a:lnTo>
                <a:lnTo>
                  <a:pt x="8" y="5"/>
                </a:lnTo>
                <a:lnTo>
                  <a:pt x="6" y="5"/>
                </a:lnTo>
                <a:lnTo>
                  <a:pt x="3" y="7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6" name="Freeform 121"/>
          <p:cNvSpPr>
            <a:spLocks/>
          </p:cNvSpPr>
          <p:nvPr/>
        </p:nvSpPr>
        <p:spPr bwMode="auto">
          <a:xfrm>
            <a:off x="6711950" y="1693863"/>
            <a:ext cx="15875" cy="9525"/>
          </a:xfrm>
          <a:custGeom>
            <a:avLst/>
            <a:gdLst>
              <a:gd name="T0" fmla="*/ 15875 w 21"/>
              <a:gd name="T1" fmla="*/ 4396 h 13"/>
              <a:gd name="T2" fmla="*/ 13607 w 21"/>
              <a:gd name="T3" fmla="*/ 7327 h 13"/>
              <a:gd name="T4" fmla="*/ 9071 w 21"/>
              <a:gd name="T5" fmla="*/ 8060 h 13"/>
              <a:gd name="T6" fmla="*/ 5292 w 21"/>
              <a:gd name="T7" fmla="*/ 8060 h 13"/>
              <a:gd name="T8" fmla="*/ 2268 w 21"/>
              <a:gd name="T9" fmla="*/ 9525 h 13"/>
              <a:gd name="T10" fmla="*/ 0 w 21"/>
              <a:gd name="T11" fmla="*/ 4396 h 13"/>
              <a:gd name="T12" fmla="*/ 4536 w 21"/>
              <a:gd name="T13" fmla="*/ 2931 h 13"/>
              <a:gd name="T14" fmla="*/ 9827 w 21"/>
              <a:gd name="T15" fmla="*/ 0 h 13"/>
              <a:gd name="T16" fmla="*/ 13607 w 21"/>
              <a:gd name="T17" fmla="*/ 0 h 13"/>
              <a:gd name="T18" fmla="*/ 15875 w 21"/>
              <a:gd name="T19" fmla="*/ 4396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" h="13">
                <a:moveTo>
                  <a:pt x="21" y="6"/>
                </a:moveTo>
                <a:lnTo>
                  <a:pt x="18" y="10"/>
                </a:lnTo>
                <a:lnTo>
                  <a:pt x="12" y="11"/>
                </a:lnTo>
                <a:lnTo>
                  <a:pt x="7" y="11"/>
                </a:lnTo>
                <a:lnTo>
                  <a:pt x="3" y="13"/>
                </a:lnTo>
                <a:lnTo>
                  <a:pt x="0" y="6"/>
                </a:lnTo>
                <a:lnTo>
                  <a:pt x="6" y="4"/>
                </a:lnTo>
                <a:lnTo>
                  <a:pt x="13" y="0"/>
                </a:lnTo>
                <a:lnTo>
                  <a:pt x="18" y="0"/>
                </a:lnTo>
                <a:lnTo>
                  <a:pt x="21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7" name="Freeform 122"/>
          <p:cNvSpPr>
            <a:spLocks/>
          </p:cNvSpPr>
          <p:nvPr/>
        </p:nvSpPr>
        <p:spPr bwMode="auto">
          <a:xfrm>
            <a:off x="6635750" y="1695450"/>
            <a:ext cx="14288" cy="9525"/>
          </a:xfrm>
          <a:custGeom>
            <a:avLst/>
            <a:gdLst>
              <a:gd name="T0" fmla="*/ 14288 w 17"/>
              <a:gd name="T1" fmla="*/ 1588 h 12"/>
              <a:gd name="T2" fmla="*/ 4202 w 17"/>
              <a:gd name="T3" fmla="*/ 9525 h 12"/>
              <a:gd name="T4" fmla="*/ 0 w 17"/>
              <a:gd name="T5" fmla="*/ 6350 h 12"/>
              <a:gd name="T6" fmla="*/ 2521 w 17"/>
              <a:gd name="T7" fmla="*/ 3969 h 12"/>
              <a:gd name="T8" fmla="*/ 5883 w 17"/>
              <a:gd name="T9" fmla="*/ 794 h 12"/>
              <a:gd name="T10" fmla="*/ 10926 w 17"/>
              <a:gd name="T11" fmla="*/ 0 h 12"/>
              <a:gd name="T12" fmla="*/ 14288 w 17"/>
              <a:gd name="T13" fmla="*/ 1588 h 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" h="12">
                <a:moveTo>
                  <a:pt x="17" y="2"/>
                </a:moveTo>
                <a:lnTo>
                  <a:pt x="5" y="12"/>
                </a:lnTo>
                <a:lnTo>
                  <a:pt x="0" y="8"/>
                </a:lnTo>
                <a:lnTo>
                  <a:pt x="3" y="5"/>
                </a:lnTo>
                <a:lnTo>
                  <a:pt x="7" y="1"/>
                </a:lnTo>
                <a:lnTo>
                  <a:pt x="13" y="0"/>
                </a:lnTo>
                <a:lnTo>
                  <a:pt x="17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8" name="Freeform 123"/>
          <p:cNvSpPr>
            <a:spLocks/>
          </p:cNvSpPr>
          <p:nvPr/>
        </p:nvSpPr>
        <p:spPr bwMode="auto">
          <a:xfrm>
            <a:off x="6800850" y="1704975"/>
            <a:ext cx="71438" cy="12700"/>
          </a:xfrm>
          <a:custGeom>
            <a:avLst/>
            <a:gdLst>
              <a:gd name="T0" fmla="*/ 71438 w 91"/>
              <a:gd name="T1" fmla="*/ 3387 h 15"/>
              <a:gd name="T2" fmla="*/ 71438 w 91"/>
              <a:gd name="T3" fmla="*/ 9313 h 15"/>
              <a:gd name="T4" fmla="*/ 62803 w 91"/>
              <a:gd name="T5" fmla="*/ 10160 h 15"/>
              <a:gd name="T6" fmla="*/ 53382 w 91"/>
              <a:gd name="T7" fmla="*/ 11853 h 15"/>
              <a:gd name="T8" fmla="*/ 44747 w 91"/>
              <a:gd name="T9" fmla="*/ 11853 h 15"/>
              <a:gd name="T10" fmla="*/ 35326 w 91"/>
              <a:gd name="T11" fmla="*/ 12700 h 15"/>
              <a:gd name="T12" fmla="*/ 26691 w 91"/>
              <a:gd name="T13" fmla="*/ 12700 h 15"/>
              <a:gd name="T14" fmla="*/ 18056 w 91"/>
              <a:gd name="T15" fmla="*/ 12700 h 15"/>
              <a:gd name="T16" fmla="*/ 9420 w 91"/>
              <a:gd name="T17" fmla="*/ 12700 h 15"/>
              <a:gd name="T18" fmla="*/ 785 w 91"/>
              <a:gd name="T19" fmla="*/ 11853 h 15"/>
              <a:gd name="T20" fmla="*/ 0 w 91"/>
              <a:gd name="T21" fmla="*/ 8467 h 15"/>
              <a:gd name="T22" fmla="*/ 2355 w 91"/>
              <a:gd name="T23" fmla="*/ 4233 h 15"/>
              <a:gd name="T24" fmla="*/ 5495 w 91"/>
              <a:gd name="T25" fmla="*/ 847 h 15"/>
              <a:gd name="T26" fmla="*/ 9420 w 91"/>
              <a:gd name="T27" fmla="*/ 0 h 15"/>
              <a:gd name="T28" fmla="*/ 17271 w 91"/>
              <a:gd name="T29" fmla="*/ 0 h 15"/>
              <a:gd name="T30" fmla="*/ 25121 w 91"/>
              <a:gd name="T31" fmla="*/ 0 h 15"/>
              <a:gd name="T32" fmla="*/ 33756 w 91"/>
              <a:gd name="T33" fmla="*/ 0 h 15"/>
              <a:gd name="T34" fmla="*/ 41607 w 91"/>
              <a:gd name="T35" fmla="*/ 0 h 15"/>
              <a:gd name="T36" fmla="*/ 48672 w 91"/>
              <a:gd name="T37" fmla="*/ 0 h 15"/>
              <a:gd name="T38" fmla="*/ 57307 w 91"/>
              <a:gd name="T39" fmla="*/ 0 h 15"/>
              <a:gd name="T40" fmla="*/ 64373 w 91"/>
              <a:gd name="T41" fmla="*/ 847 h 15"/>
              <a:gd name="T42" fmla="*/ 71438 w 91"/>
              <a:gd name="T43" fmla="*/ 3387 h 1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1" h="15">
                <a:moveTo>
                  <a:pt x="91" y="4"/>
                </a:moveTo>
                <a:lnTo>
                  <a:pt x="91" y="11"/>
                </a:lnTo>
                <a:lnTo>
                  <a:pt x="80" y="12"/>
                </a:lnTo>
                <a:lnTo>
                  <a:pt x="68" y="14"/>
                </a:lnTo>
                <a:lnTo>
                  <a:pt x="57" y="14"/>
                </a:lnTo>
                <a:lnTo>
                  <a:pt x="45" y="15"/>
                </a:lnTo>
                <a:lnTo>
                  <a:pt x="34" y="15"/>
                </a:lnTo>
                <a:lnTo>
                  <a:pt x="23" y="15"/>
                </a:lnTo>
                <a:lnTo>
                  <a:pt x="12" y="15"/>
                </a:lnTo>
                <a:lnTo>
                  <a:pt x="1" y="14"/>
                </a:lnTo>
                <a:lnTo>
                  <a:pt x="0" y="10"/>
                </a:lnTo>
                <a:lnTo>
                  <a:pt x="3" y="5"/>
                </a:lnTo>
                <a:lnTo>
                  <a:pt x="7" y="1"/>
                </a:lnTo>
                <a:lnTo>
                  <a:pt x="12" y="0"/>
                </a:lnTo>
                <a:lnTo>
                  <a:pt x="22" y="0"/>
                </a:lnTo>
                <a:lnTo>
                  <a:pt x="32" y="0"/>
                </a:lnTo>
                <a:lnTo>
                  <a:pt x="43" y="0"/>
                </a:lnTo>
                <a:lnTo>
                  <a:pt x="53" y="0"/>
                </a:lnTo>
                <a:lnTo>
                  <a:pt x="62" y="0"/>
                </a:lnTo>
                <a:lnTo>
                  <a:pt x="73" y="0"/>
                </a:lnTo>
                <a:lnTo>
                  <a:pt x="82" y="1"/>
                </a:lnTo>
                <a:lnTo>
                  <a:pt x="91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9" name="Freeform 124"/>
          <p:cNvSpPr>
            <a:spLocks/>
          </p:cNvSpPr>
          <p:nvPr/>
        </p:nvSpPr>
        <p:spPr bwMode="auto">
          <a:xfrm>
            <a:off x="6472238" y="1706563"/>
            <a:ext cx="46037" cy="17462"/>
          </a:xfrm>
          <a:custGeom>
            <a:avLst/>
            <a:gdLst>
              <a:gd name="T0" fmla="*/ 46037 w 56"/>
              <a:gd name="T1" fmla="*/ 8351 h 23"/>
              <a:gd name="T2" fmla="*/ 43571 w 56"/>
              <a:gd name="T3" fmla="*/ 14425 h 23"/>
              <a:gd name="T4" fmla="*/ 39460 w 56"/>
              <a:gd name="T5" fmla="*/ 16703 h 23"/>
              <a:gd name="T6" fmla="*/ 33706 w 56"/>
              <a:gd name="T7" fmla="*/ 17462 h 23"/>
              <a:gd name="T8" fmla="*/ 27951 w 56"/>
              <a:gd name="T9" fmla="*/ 16703 h 23"/>
              <a:gd name="T10" fmla="*/ 21374 w 56"/>
              <a:gd name="T11" fmla="*/ 15184 h 23"/>
              <a:gd name="T12" fmla="*/ 13976 w 56"/>
              <a:gd name="T13" fmla="*/ 13666 h 23"/>
              <a:gd name="T14" fmla="*/ 7399 w 56"/>
              <a:gd name="T15" fmla="*/ 12907 h 23"/>
              <a:gd name="T16" fmla="*/ 1644 w 56"/>
              <a:gd name="T17" fmla="*/ 13666 h 23"/>
              <a:gd name="T18" fmla="*/ 0 w 56"/>
              <a:gd name="T19" fmla="*/ 9870 h 23"/>
              <a:gd name="T20" fmla="*/ 0 w 56"/>
              <a:gd name="T21" fmla="*/ 6833 h 23"/>
              <a:gd name="T22" fmla="*/ 0 w 56"/>
              <a:gd name="T23" fmla="*/ 3037 h 23"/>
              <a:gd name="T24" fmla="*/ 2466 w 56"/>
              <a:gd name="T25" fmla="*/ 0 h 23"/>
              <a:gd name="T26" fmla="*/ 7399 w 56"/>
              <a:gd name="T27" fmla="*/ 1518 h 23"/>
              <a:gd name="T28" fmla="*/ 13153 w 56"/>
              <a:gd name="T29" fmla="*/ 2278 h 23"/>
              <a:gd name="T30" fmla="*/ 18908 w 56"/>
              <a:gd name="T31" fmla="*/ 2278 h 23"/>
              <a:gd name="T32" fmla="*/ 24663 w 56"/>
              <a:gd name="T33" fmla="*/ 3037 h 23"/>
              <a:gd name="T34" fmla="*/ 30417 w 56"/>
              <a:gd name="T35" fmla="*/ 3037 h 23"/>
              <a:gd name="T36" fmla="*/ 36172 w 56"/>
              <a:gd name="T37" fmla="*/ 4555 h 23"/>
              <a:gd name="T38" fmla="*/ 41104 w 56"/>
              <a:gd name="T39" fmla="*/ 5315 h 23"/>
              <a:gd name="T40" fmla="*/ 46037 w 56"/>
              <a:gd name="T41" fmla="*/ 8351 h 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6" h="23">
                <a:moveTo>
                  <a:pt x="56" y="11"/>
                </a:moveTo>
                <a:lnTo>
                  <a:pt x="53" y="19"/>
                </a:lnTo>
                <a:lnTo>
                  <a:pt x="48" y="22"/>
                </a:lnTo>
                <a:lnTo>
                  <a:pt x="41" y="23"/>
                </a:lnTo>
                <a:lnTo>
                  <a:pt x="34" y="22"/>
                </a:lnTo>
                <a:lnTo>
                  <a:pt x="26" y="20"/>
                </a:lnTo>
                <a:lnTo>
                  <a:pt x="17" y="18"/>
                </a:lnTo>
                <a:lnTo>
                  <a:pt x="9" y="17"/>
                </a:lnTo>
                <a:lnTo>
                  <a:pt x="2" y="18"/>
                </a:lnTo>
                <a:lnTo>
                  <a:pt x="0" y="13"/>
                </a:lnTo>
                <a:lnTo>
                  <a:pt x="0" y="9"/>
                </a:lnTo>
                <a:lnTo>
                  <a:pt x="0" y="4"/>
                </a:lnTo>
                <a:lnTo>
                  <a:pt x="3" y="0"/>
                </a:lnTo>
                <a:lnTo>
                  <a:pt x="9" y="2"/>
                </a:lnTo>
                <a:lnTo>
                  <a:pt x="16" y="3"/>
                </a:lnTo>
                <a:lnTo>
                  <a:pt x="23" y="3"/>
                </a:lnTo>
                <a:lnTo>
                  <a:pt x="30" y="4"/>
                </a:lnTo>
                <a:lnTo>
                  <a:pt x="37" y="4"/>
                </a:lnTo>
                <a:lnTo>
                  <a:pt x="44" y="6"/>
                </a:lnTo>
                <a:lnTo>
                  <a:pt x="50" y="7"/>
                </a:lnTo>
                <a:lnTo>
                  <a:pt x="56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0" name="Freeform 125"/>
          <p:cNvSpPr>
            <a:spLocks/>
          </p:cNvSpPr>
          <p:nvPr/>
        </p:nvSpPr>
        <p:spPr bwMode="auto">
          <a:xfrm>
            <a:off x="6680200" y="1708150"/>
            <a:ext cx="12700" cy="11113"/>
          </a:xfrm>
          <a:custGeom>
            <a:avLst/>
            <a:gdLst>
              <a:gd name="T0" fmla="*/ 12700 w 16"/>
              <a:gd name="T1" fmla="*/ 6350 h 14"/>
              <a:gd name="T2" fmla="*/ 9525 w 16"/>
              <a:gd name="T3" fmla="*/ 7144 h 14"/>
              <a:gd name="T4" fmla="*/ 6350 w 16"/>
              <a:gd name="T5" fmla="*/ 8732 h 14"/>
              <a:gd name="T6" fmla="*/ 3969 w 16"/>
              <a:gd name="T7" fmla="*/ 11113 h 14"/>
              <a:gd name="T8" fmla="*/ 0 w 16"/>
              <a:gd name="T9" fmla="*/ 9525 h 14"/>
              <a:gd name="T10" fmla="*/ 10319 w 16"/>
              <a:gd name="T11" fmla="*/ 0 h 14"/>
              <a:gd name="T12" fmla="*/ 11113 w 16"/>
              <a:gd name="T13" fmla="*/ 1588 h 14"/>
              <a:gd name="T14" fmla="*/ 12700 w 16"/>
              <a:gd name="T15" fmla="*/ 2381 h 14"/>
              <a:gd name="T16" fmla="*/ 12700 w 16"/>
              <a:gd name="T17" fmla="*/ 4763 h 14"/>
              <a:gd name="T18" fmla="*/ 12700 w 16"/>
              <a:gd name="T19" fmla="*/ 6350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" h="14">
                <a:moveTo>
                  <a:pt x="16" y="8"/>
                </a:moveTo>
                <a:lnTo>
                  <a:pt x="12" y="9"/>
                </a:lnTo>
                <a:lnTo>
                  <a:pt x="8" y="11"/>
                </a:lnTo>
                <a:lnTo>
                  <a:pt x="5" y="14"/>
                </a:lnTo>
                <a:lnTo>
                  <a:pt x="0" y="12"/>
                </a:lnTo>
                <a:lnTo>
                  <a:pt x="13" y="0"/>
                </a:lnTo>
                <a:lnTo>
                  <a:pt x="14" y="2"/>
                </a:lnTo>
                <a:lnTo>
                  <a:pt x="16" y="3"/>
                </a:lnTo>
                <a:lnTo>
                  <a:pt x="16" y="6"/>
                </a:lnTo>
                <a:lnTo>
                  <a:pt x="1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1" name="Freeform 126"/>
          <p:cNvSpPr>
            <a:spLocks/>
          </p:cNvSpPr>
          <p:nvPr/>
        </p:nvSpPr>
        <p:spPr bwMode="auto">
          <a:xfrm>
            <a:off x="6608763" y="1709738"/>
            <a:ext cx="14287" cy="7937"/>
          </a:xfrm>
          <a:custGeom>
            <a:avLst/>
            <a:gdLst>
              <a:gd name="T0" fmla="*/ 14287 w 19"/>
              <a:gd name="T1" fmla="*/ 1587 h 10"/>
              <a:gd name="T2" fmla="*/ 11279 w 19"/>
              <a:gd name="T3" fmla="*/ 4762 h 10"/>
              <a:gd name="T4" fmla="*/ 9023 w 19"/>
              <a:gd name="T5" fmla="*/ 6350 h 10"/>
              <a:gd name="T6" fmla="*/ 5264 w 19"/>
              <a:gd name="T7" fmla="*/ 7143 h 10"/>
              <a:gd name="T8" fmla="*/ 3008 w 19"/>
              <a:gd name="T9" fmla="*/ 7937 h 10"/>
              <a:gd name="T10" fmla="*/ 0 w 19"/>
              <a:gd name="T11" fmla="*/ 6350 h 10"/>
              <a:gd name="T12" fmla="*/ 3008 w 19"/>
              <a:gd name="T13" fmla="*/ 4762 h 10"/>
              <a:gd name="T14" fmla="*/ 6016 w 19"/>
              <a:gd name="T15" fmla="*/ 794 h 10"/>
              <a:gd name="T16" fmla="*/ 9775 w 19"/>
              <a:gd name="T17" fmla="*/ 0 h 10"/>
              <a:gd name="T18" fmla="*/ 14287 w 19"/>
              <a:gd name="T19" fmla="*/ 1587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" h="10">
                <a:moveTo>
                  <a:pt x="19" y="2"/>
                </a:moveTo>
                <a:lnTo>
                  <a:pt x="15" y="6"/>
                </a:lnTo>
                <a:lnTo>
                  <a:pt x="12" y="8"/>
                </a:lnTo>
                <a:lnTo>
                  <a:pt x="7" y="9"/>
                </a:lnTo>
                <a:lnTo>
                  <a:pt x="4" y="10"/>
                </a:lnTo>
                <a:lnTo>
                  <a:pt x="0" y="8"/>
                </a:lnTo>
                <a:lnTo>
                  <a:pt x="4" y="6"/>
                </a:lnTo>
                <a:lnTo>
                  <a:pt x="8" y="1"/>
                </a:lnTo>
                <a:lnTo>
                  <a:pt x="13" y="0"/>
                </a:lnTo>
                <a:lnTo>
                  <a:pt x="19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2" name="Freeform 127"/>
          <p:cNvSpPr>
            <a:spLocks/>
          </p:cNvSpPr>
          <p:nvPr/>
        </p:nvSpPr>
        <p:spPr bwMode="auto">
          <a:xfrm>
            <a:off x="6280150" y="1716088"/>
            <a:ext cx="125413" cy="87312"/>
          </a:xfrm>
          <a:custGeom>
            <a:avLst/>
            <a:gdLst>
              <a:gd name="T0" fmla="*/ 125413 w 159"/>
              <a:gd name="T1" fmla="*/ 6293 h 111"/>
              <a:gd name="T2" fmla="*/ 114370 w 159"/>
              <a:gd name="T3" fmla="*/ 17305 h 111"/>
              <a:gd name="T4" fmla="*/ 102539 w 159"/>
              <a:gd name="T5" fmla="*/ 28317 h 111"/>
              <a:gd name="T6" fmla="*/ 89919 w 159"/>
              <a:gd name="T7" fmla="*/ 38543 h 111"/>
              <a:gd name="T8" fmla="*/ 77299 w 159"/>
              <a:gd name="T9" fmla="*/ 47196 h 111"/>
              <a:gd name="T10" fmla="*/ 63101 w 159"/>
              <a:gd name="T11" fmla="*/ 56635 h 111"/>
              <a:gd name="T12" fmla="*/ 50481 w 159"/>
              <a:gd name="T13" fmla="*/ 65287 h 111"/>
              <a:gd name="T14" fmla="*/ 37072 w 159"/>
              <a:gd name="T15" fmla="*/ 73153 h 111"/>
              <a:gd name="T16" fmla="*/ 24452 w 159"/>
              <a:gd name="T17" fmla="*/ 82592 h 111"/>
              <a:gd name="T18" fmla="*/ 18142 w 159"/>
              <a:gd name="T19" fmla="*/ 83379 h 111"/>
              <a:gd name="T20" fmla="*/ 11831 w 159"/>
              <a:gd name="T21" fmla="*/ 86525 h 111"/>
              <a:gd name="T22" fmla="*/ 6310 w 159"/>
              <a:gd name="T23" fmla="*/ 87312 h 111"/>
              <a:gd name="T24" fmla="*/ 1578 w 159"/>
              <a:gd name="T25" fmla="*/ 82592 h 111"/>
              <a:gd name="T26" fmla="*/ 0 w 159"/>
              <a:gd name="T27" fmla="*/ 77086 h 111"/>
              <a:gd name="T28" fmla="*/ 789 w 159"/>
              <a:gd name="T29" fmla="*/ 72367 h 111"/>
              <a:gd name="T30" fmla="*/ 3155 w 159"/>
              <a:gd name="T31" fmla="*/ 70007 h 111"/>
              <a:gd name="T32" fmla="*/ 7099 w 159"/>
              <a:gd name="T33" fmla="*/ 66861 h 111"/>
              <a:gd name="T34" fmla="*/ 12620 w 159"/>
              <a:gd name="T35" fmla="*/ 65287 h 111"/>
              <a:gd name="T36" fmla="*/ 18142 w 159"/>
              <a:gd name="T37" fmla="*/ 64501 h 111"/>
              <a:gd name="T38" fmla="*/ 22085 w 159"/>
              <a:gd name="T39" fmla="*/ 62928 h 111"/>
              <a:gd name="T40" fmla="*/ 26029 w 159"/>
              <a:gd name="T41" fmla="*/ 59781 h 111"/>
              <a:gd name="T42" fmla="*/ 37861 w 159"/>
              <a:gd name="T43" fmla="*/ 52702 h 111"/>
              <a:gd name="T44" fmla="*/ 49692 w 159"/>
              <a:gd name="T45" fmla="*/ 44836 h 111"/>
              <a:gd name="T46" fmla="*/ 61523 w 159"/>
              <a:gd name="T47" fmla="*/ 36970 h 111"/>
              <a:gd name="T48" fmla="*/ 73355 w 159"/>
              <a:gd name="T49" fmla="*/ 29104 h 111"/>
              <a:gd name="T50" fmla="*/ 85186 w 159"/>
              <a:gd name="T51" fmla="*/ 22025 h 111"/>
              <a:gd name="T52" fmla="*/ 97018 w 159"/>
              <a:gd name="T53" fmla="*/ 14945 h 111"/>
              <a:gd name="T54" fmla="*/ 109638 w 159"/>
              <a:gd name="T55" fmla="*/ 7079 h 111"/>
              <a:gd name="T56" fmla="*/ 121469 w 159"/>
              <a:gd name="T57" fmla="*/ 0 h 111"/>
              <a:gd name="T58" fmla="*/ 125413 w 159"/>
              <a:gd name="T59" fmla="*/ 6293 h 11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9" h="111">
                <a:moveTo>
                  <a:pt x="159" y="8"/>
                </a:moveTo>
                <a:lnTo>
                  <a:pt x="145" y="22"/>
                </a:lnTo>
                <a:lnTo>
                  <a:pt x="130" y="36"/>
                </a:lnTo>
                <a:lnTo>
                  <a:pt x="114" y="49"/>
                </a:lnTo>
                <a:lnTo>
                  <a:pt x="98" y="60"/>
                </a:lnTo>
                <a:lnTo>
                  <a:pt x="80" y="72"/>
                </a:lnTo>
                <a:lnTo>
                  <a:pt x="64" y="83"/>
                </a:lnTo>
                <a:lnTo>
                  <a:pt x="47" y="93"/>
                </a:lnTo>
                <a:lnTo>
                  <a:pt x="31" y="105"/>
                </a:lnTo>
                <a:lnTo>
                  <a:pt x="23" y="106"/>
                </a:lnTo>
                <a:lnTo>
                  <a:pt x="15" y="110"/>
                </a:lnTo>
                <a:lnTo>
                  <a:pt x="8" y="111"/>
                </a:lnTo>
                <a:lnTo>
                  <a:pt x="2" y="105"/>
                </a:lnTo>
                <a:lnTo>
                  <a:pt x="0" y="98"/>
                </a:lnTo>
                <a:lnTo>
                  <a:pt x="1" y="92"/>
                </a:lnTo>
                <a:lnTo>
                  <a:pt x="4" y="89"/>
                </a:lnTo>
                <a:lnTo>
                  <a:pt x="9" y="85"/>
                </a:lnTo>
                <a:lnTo>
                  <a:pt x="16" y="83"/>
                </a:lnTo>
                <a:lnTo>
                  <a:pt x="23" y="82"/>
                </a:lnTo>
                <a:lnTo>
                  <a:pt x="28" y="80"/>
                </a:lnTo>
                <a:lnTo>
                  <a:pt x="33" y="76"/>
                </a:lnTo>
                <a:lnTo>
                  <a:pt x="48" y="67"/>
                </a:lnTo>
                <a:lnTo>
                  <a:pt x="63" y="57"/>
                </a:lnTo>
                <a:lnTo>
                  <a:pt x="78" y="47"/>
                </a:lnTo>
                <a:lnTo>
                  <a:pt x="93" y="37"/>
                </a:lnTo>
                <a:lnTo>
                  <a:pt x="108" y="28"/>
                </a:lnTo>
                <a:lnTo>
                  <a:pt x="123" y="19"/>
                </a:lnTo>
                <a:lnTo>
                  <a:pt x="139" y="9"/>
                </a:lnTo>
                <a:lnTo>
                  <a:pt x="154" y="0"/>
                </a:lnTo>
                <a:lnTo>
                  <a:pt x="15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3" name="Freeform 128"/>
          <p:cNvSpPr>
            <a:spLocks/>
          </p:cNvSpPr>
          <p:nvPr/>
        </p:nvSpPr>
        <p:spPr bwMode="auto">
          <a:xfrm>
            <a:off x="7023100" y="1722438"/>
            <a:ext cx="57150" cy="14287"/>
          </a:xfrm>
          <a:custGeom>
            <a:avLst/>
            <a:gdLst>
              <a:gd name="T0" fmla="*/ 57150 w 73"/>
              <a:gd name="T1" fmla="*/ 10925 h 17"/>
              <a:gd name="T2" fmla="*/ 50104 w 73"/>
              <a:gd name="T3" fmla="*/ 12606 h 17"/>
              <a:gd name="T4" fmla="*/ 42275 w 73"/>
              <a:gd name="T5" fmla="*/ 13447 h 17"/>
              <a:gd name="T6" fmla="*/ 35229 w 73"/>
              <a:gd name="T7" fmla="*/ 14287 h 17"/>
              <a:gd name="T8" fmla="*/ 28184 w 73"/>
              <a:gd name="T9" fmla="*/ 14287 h 17"/>
              <a:gd name="T10" fmla="*/ 21138 w 73"/>
              <a:gd name="T11" fmla="*/ 14287 h 17"/>
              <a:gd name="T12" fmla="*/ 14092 w 73"/>
              <a:gd name="T13" fmla="*/ 13447 h 17"/>
              <a:gd name="T14" fmla="*/ 6263 w 73"/>
              <a:gd name="T15" fmla="*/ 10925 h 17"/>
              <a:gd name="T16" fmla="*/ 0 w 73"/>
              <a:gd name="T17" fmla="*/ 7564 h 17"/>
              <a:gd name="T18" fmla="*/ 0 w 73"/>
              <a:gd name="T19" fmla="*/ 1681 h 17"/>
              <a:gd name="T20" fmla="*/ 6263 w 73"/>
              <a:gd name="T21" fmla="*/ 840 h 17"/>
              <a:gd name="T22" fmla="*/ 12526 w 73"/>
              <a:gd name="T23" fmla="*/ 0 h 17"/>
              <a:gd name="T24" fmla="*/ 19572 w 73"/>
              <a:gd name="T25" fmla="*/ 0 h 17"/>
              <a:gd name="T26" fmla="*/ 25835 w 73"/>
              <a:gd name="T27" fmla="*/ 840 h 17"/>
              <a:gd name="T28" fmla="*/ 32098 w 73"/>
              <a:gd name="T29" fmla="*/ 1681 h 17"/>
              <a:gd name="T30" fmla="*/ 38361 w 73"/>
              <a:gd name="T31" fmla="*/ 3362 h 17"/>
              <a:gd name="T32" fmla="*/ 44624 w 73"/>
              <a:gd name="T33" fmla="*/ 4202 h 17"/>
              <a:gd name="T34" fmla="*/ 50887 w 73"/>
              <a:gd name="T35" fmla="*/ 4202 h 17"/>
              <a:gd name="T36" fmla="*/ 57150 w 73"/>
              <a:gd name="T37" fmla="*/ 10925 h 1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73" h="17">
                <a:moveTo>
                  <a:pt x="73" y="13"/>
                </a:moveTo>
                <a:lnTo>
                  <a:pt x="64" y="15"/>
                </a:lnTo>
                <a:lnTo>
                  <a:pt x="54" y="16"/>
                </a:lnTo>
                <a:lnTo>
                  <a:pt x="45" y="17"/>
                </a:lnTo>
                <a:lnTo>
                  <a:pt x="36" y="17"/>
                </a:lnTo>
                <a:lnTo>
                  <a:pt x="27" y="17"/>
                </a:lnTo>
                <a:lnTo>
                  <a:pt x="18" y="16"/>
                </a:lnTo>
                <a:lnTo>
                  <a:pt x="8" y="13"/>
                </a:lnTo>
                <a:lnTo>
                  <a:pt x="0" y="9"/>
                </a:lnTo>
                <a:lnTo>
                  <a:pt x="0" y="2"/>
                </a:lnTo>
                <a:lnTo>
                  <a:pt x="8" y="1"/>
                </a:lnTo>
                <a:lnTo>
                  <a:pt x="16" y="0"/>
                </a:lnTo>
                <a:lnTo>
                  <a:pt x="25" y="0"/>
                </a:lnTo>
                <a:lnTo>
                  <a:pt x="33" y="1"/>
                </a:lnTo>
                <a:lnTo>
                  <a:pt x="41" y="2"/>
                </a:lnTo>
                <a:lnTo>
                  <a:pt x="49" y="4"/>
                </a:lnTo>
                <a:lnTo>
                  <a:pt x="57" y="5"/>
                </a:lnTo>
                <a:lnTo>
                  <a:pt x="65" y="5"/>
                </a:lnTo>
                <a:lnTo>
                  <a:pt x="73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4" name="Freeform 129"/>
          <p:cNvSpPr>
            <a:spLocks/>
          </p:cNvSpPr>
          <p:nvPr/>
        </p:nvSpPr>
        <p:spPr bwMode="auto">
          <a:xfrm>
            <a:off x="6580188" y="1722438"/>
            <a:ext cx="14287" cy="14287"/>
          </a:xfrm>
          <a:custGeom>
            <a:avLst/>
            <a:gdLst>
              <a:gd name="T0" fmla="*/ 2521 w 17"/>
              <a:gd name="T1" fmla="*/ 14287 h 17"/>
              <a:gd name="T2" fmla="*/ 1681 w 17"/>
              <a:gd name="T3" fmla="*/ 13447 h 17"/>
              <a:gd name="T4" fmla="*/ 840 w 17"/>
              <a:gd name="T5" fmla="*/ 10925 h 17"/>
              <a:gd name="T6" fmla="*/ 0 w 17"/>
              <a:gd name="T7" fmla="*/ 9245 h 17"/>
              <a:gd name="T8" fmla="*/ 1681 w 17"/>
              <a:gd name="T9" fmla="*/ 5883 h 17"/>
              <a:gd name="T10" fmla="*/ 4202 w 17"/>
              <a:gd name="T11" fmla="*/ 5042 h 17"/>
              <a:gd name="T12" fmla="*/ 7564 w 17"/>
              <a:gd name="T13" fmla="*/ 4202 h 17"/>
              <a:gd name="T14" fmla="*/ 11766 w 17"/>
              <a:gd name="T15" fmla="*/ 1681 h 17"/>
              <a:gd name="T16" fmla="*/ 14287 w 17"/>
              <a:gd name="T17" fmla="*/ 0 h 17"/>
              <a:gd name="T18" fmla="*/ 2521 w 17"/>
              <a:gd name="T19" fmla="*/ 142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7" h="17">
                <a:moveTo>
                  <a:pt x="3" y="17"/>
                </a:moveTo>
                <a:lnTo>
                  <a:pt x="2" y="16"/>
                </a:lnTo>
                <a:lnTo>
                  <a:pt x="1" y="13"/>
                </a:lnTo>
                <a:lnTo>
                  <a:pt x="0" y="11"/>
                </a:lnTo>
                <a:lnTo>
                  <a:pt x="2" y="7"/>
                </a:lnTo>
                <a:lnTo>
                  <a:pt x="5" y="6"/>
                </a:lnTo>
                <a:lnTo>
                  <a:pt x="9" y="5"/>
                </a:lnTo>
                <a:lnTo>
                  <a:pt x="14" y="2"/>
                </a:lnTo>
                <a:lnTo>
                  <a:pt x="17" y="0"/>
                </a:lnTo>
                <a:lnTo>
                  <a:pt x="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5" name="Freeform 130"/>
          <p:cNvSpPr>
            <a:spLocks/>
          </p:cNvSpPr>
          <p:nvPr/>
        </p:nvSpPr>
        <p:spPr bwMode="auto">
          <a:xfrm>
            <a:off x="6651625" y="1722438"/>
            <a:ext cx="12700" cy="9525"/>
          </a:xfrm>
          <a:custGeom>
            <a:avLst/>
            <a:gdLst>
              <a:gd name="T0" fmla="*/ 12700 w 16"/>
              <a:gd name="T1" fmla="*/ 1465 h 13"/>
              <a:gd name="T2" fmla="*/ 11906 w 16"/>
              <a:gd name="T3" fmla="*/ 4396 h 13"/>
              <a:gd name="T4" fmla="*/ 8731 w 16"/>
              <a:gd name="T5" fmla="*/ 6594 h 13"/>
              <a:gd name="T6" fmla="*/ 4763 w 16"/>
              <a:gd name="T7" fmla="*/ 8792 h 13"/>
              <a:gd name="T8" fmla="*/ 1588 w 16"/>
              <a:gd name="T9" fmla="*/ 9525 h 13"/>
              <a:gd name="T10" fmla="*/ 0 w 16"/>
              <a:gd name="T11" fmla="*/ 5862 h 13"/>
              <a:gd name="T12" fmla="*/ 1588 w 16"/>
              <a:gd name="T13" fmla="*/ 4396 h 13"/>
              <a:gd name="T14" fmla="*/ 6350 w 16"/>
              <a:gd name="T15" fmla="*/ 2931 h 13"/>
              <a:gd name="T16" fmla="*/ 9525 w 16"/>
              <a:gd name="T17" fmla="*/ 0 h 13"/>
              <a:gd name="T18" fmla="*/ 10319 w 16"/>
              <a:gd name="T19" fmla="*/ 0 h 13"/>
              <a:gd name="T20" fmla="*/ 11906 w 16"/>
              <a:gd name="T21" fmla="*/ 733 h 13"/>
              <a:gd name="T22" fmla="*/ 11906 w 16"/>
              <a:gd name="T23" fmla="*/ 733 h 13"/>
              <a:gd name="T24" fmla="*/ 12700 w 16"/>
              <a:gd name="T25" fmla="*/ 1465 h 1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6" h="13">
                <a:moveTo>
                  <a:pt x="16" y="2"/>
                </a:moveTo>
                <a:lnTo>
                  <a:pt x="15" y="6"/>
                </a:lnTo>
                <a:lnTo>
                  <a:pt x="11" y="9"/>
                </a:lnTo>
                <a:lnTo>
                  <a:pt x="6" y="12"/>
                </a:lnTo>
                <a:lnTo>
                  <a:pt x="2" y="13"/>
                </a:lnTo>
                <a:lnTo>
                  <a:pt x="0" y="8"/>
                </a:lnTo>
                <a:lnTo>
                  <a:pt x="2" y="6"/>
                </a:lnTo>
                <a:lnTo>
                  <a:pt x="8" y="4"/>
                </a:lnTo>
                <a:lnTo>
                  <a:pt x="12" y="0"/>
                </a:lnTo>
                <a:lnTo>
                  <a:pt x="13" y="0"/>
                </a:lnTo>
                <a:lnTo>
                  <a:pt x="15" y="1"/>
                </a:lnTo>
                <a:lnTo>
                  <a:pt x="16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6" name="Freeform 131"/>
          <p:cNvSpPr>
            <a:spLocks/>
          </p:cNvSpPr>
          <p:nvPr/>
        </p:nvSpPr>
        <p:spPr bwMode="auto">
          <a:xfrm>
            <a:off x="6727825" y="1728788"/>
            <a:ext cx="9525" cy="6350"/>
          </a:xfrm>
          <a:custGeom>
            <a:avLst/>
            <a:gdLst>
              <a:gd name="T0" fmla="*/ 9525 w 14"/>
              <a:gd name="T1" fmla="*/ 1588 h 8"/>
              <a:gd name="T2" fmla="*/ 8164 w 14"/>
              <a:gd name="T3" fmla="*/ 4763 h 8"/>
              <a:gd name="T4" fmla="*/ 5443 w 14"/>
              <a:gd name="T5" fmla="*/ 6350 h 8"/>
              <a:gd name="T6" fmla="*/ 3402 w 14"/>
              <a:gd name="T7" fmla="*/ 6350 h 8"/>
              <a:gd name="T8" fmla="*/ 0 w 14"/>
              <a:gd name="T9" fmla="*/ 6350 h 8"/>
              <a:gd name="T10" fmla="*/ 0 w 14"/>
              <a:gd name="T11" fmla="*/ 0 h 8"/>
              <a:gd name="T12" fmla="*/ 2721 w 14"/>
              <a:gd name="T13" fmla="*/ 0 h 8"/>
              <a:gd name="T14" fmla="*/ 4763 w 14"/>
              <a:gd name="T15" fmla="*/ 0 h 8"/>
              <a:gd name="T16" fmla="*/ 6804 w 14"/>
              <a:gd name="T17" fmla="*/ 0 h 8"/>
              <a:gd name="T18" fmla="*/ 9525 w 14"/>
              <a:gd name="T19" fmla="*/ 1588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" h="8">
                <a:moveTo>
                  <a:pt x="14" y="2"/>
                </a:moveTo>
                <a:lnTo>
                  <a:pt x="12" y="6"/>
                </a:lnTo>
                <a:lnTo>
                  <a:pt x="8" y="8"/>
                </a:lnTo>
                <a:lnTo>
                  <a:pt x="5" y="8"/>
                </a:lnTo>
                <a:lnTo>
                  <a:pt x="0" y="8"/>
                </a:lnTo>
                <a:lnTo>
                  <a:pt x="0" y="0"/>
                </a:lnTo>
                <a:lnTo>
                  <a:pt x="4" y="0"/>
                </a:lnTo>
                <a:lnTo>
                  <a:pt x="7" y="0"/>
                </a:lnTo>
                <a:lnTo>
                  <a:pt x="10" y="0"/>
                </a:lnTo>
                <a:lnTo>
                  <a:pt x="14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7" name="Freeform 132"/>
          <p:cNvSpPr>
            <a:spLocks/>
          </p:cNvSpPr>
          <p:nvPr/>
        </p:nvSpPr>
        <p:spPr bwMode="auto">
          <a:xfrm>
            <a:off x="6813550" y="1730375"/>
            <a:ext cx="38100" cy="12700"/>
          </a:xfrm>
          <a:custGeom>
            <a:avLst/>
            <a:gdLst>
              <a:gd name="T0" fmla="*/ 38100 w 49"/>
              <a:gd name="T1" fmla="*/ 3387 h 15"/>
              <a:gd name="T2" fmla="*/ 38100 w 49"/>
              <a:gd name="T3" fmla="*/ 9313 h 15"/>
              <a:gd name="T4" fmla="*/ 32657 w 49"/>
              <a:gd name="T5" fmla="*/ 9313 h 15"/>
              <a:gd name="T6" fmla="*/ 27214 w 49"/>
              <a:gd name="T7" fmla="*/ 10160 h 15"/>
              <a:gd name="T8" fmla="*/ 21771 w 49"/>
              <a:gd name="T9" fmla="*/ 11007 h 15"/>
              <a:gd name="T10" fmla="*/ 16329 w 49"/>
              <a:gd name="T11" fmla="*/ 12700 h 15"/>
              <a:gd name="T12" fmla="*/ 10886 w 49"/>
              <a:gd name="T13" fmla="*/ 12700 h 15"/>
              <a:gd name="T14" fmla="*/ 6220 w 49"/>
              <a:gd name="T15" fmla="*/ 11007 h 15"/>
              <a:gd name="T16" fmla="*/ 3110 w 49"/>
              <a:gd name="T17" fmla="*/ 8467 h 15"/>
              <a:gd name="T18" fmla="*/ 0 w 49"/>
              <a:gd name="T19" fmla="*/ 3387 h 15"/>
              <a:gd name="T20" fmla="*/ 4665 w 49"/>
              <a:gd name="T21" fmla="*/ 3387 h 15"/>
              <a:gd name="T22" fmla="*/ 10108 w 49"/>
              <a:gd name="T23" fmla="*/ 2540 h 15"/>
              <a:gd name="T24" fmla="*/ 14773 w 49"/>
              <a:gd name="T25" fmla="*/ 1693 h 15"/>
              <a:gd name="T26" fmla="*/ 20216 w 49"/>
              <a:gd name="T27" fmla="*/ 847 h 15"/>
              <a:gd name="T28" fmla="*/ 24104 w 49"/>
              <a:gd name="T29" fmla="*/ 0 h 15"/>
              <a:gd name="T30" fmla="*/ 28769 w 49"/>
              <a:gd name="T31" fmla="*/ 847 h 15"/>
              <a:gd name="T32" fmla="*/ 33435 w 49"/>
              <a:gd name="T33" fmla="*/ 1693 h 15"/>
              <a:gd name="T34" fmla="*/ 38100 w 49"/>
              <a:gd name="T35" fmla="*/ 3387 h 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9" h="15">
                <a:moveTo>
                  <a:pt x="49" y="4"/>
                </a:moveTo>
                <a:lnTo>
                  <a:pt x="49" y="11"/>
                </a:lnTo>
                <a:lnTo>
                  <a:pt x="42" y="11"/>
                </a:lnTo>
                <a:lnTo>
                  <a:pt x="35" y="12"/>
                </a:lnTo>
                <a:lnTo>
                  <a:pt x="28" y="13"/>
                </a:lnTo>
                <a:lnTo>
                  <a:pt x="21" y="15"/>
                </a:lnTo>
                <a:lnTo>
                  <a:pt x="14" y="15"/>
                </a:lnTo>
                <a:lnTo>
                  <a:pt x="8" y="13"/>
                </a:lnTo>
                <a:lnTo>
                  <a:pt x="4" y="10"/>
                </a:lnTo>
                <a:lnTo>
                  <a:pt x="0" y="4"/>
                </a:lnTo>
                <a:lnTo>
                  <a:pt x="6" y="4"/>
                </a:lnTo>
                <a:lnTo>
                  <a:pt x="13" y="3"/>
                </a:lnTo>
                <a:lnTo>
                  <a:pt x="19" y="2"/>
                </a:lnTo>
                <a:lnTo>
                  <a:pt x="26" y="1"/>
                </a:lnTo>
                <a:lnTo>
                  <a:pt x="31" y="0"/>
                </a:lnTo>
                <a:lnTo>
                  <a:pt x="37" y="1"/>
                </a:lnTo>
                <a:lnTo>
                  <a:pt x="43" y="2"/>
                </a:lnTo>
                <a:lnTo>
                  <a:pt x="49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8" name="Freeform 133"/>
          <p:cNvSpPr>
            <a:spLocks/>
          </p:cNvSpPr>
          <p:nvPr/>
        </p:nvSpPr>
        <p:spPr bwMode="auto">
          <a:xfrm>
            <a:off x="6475413" y="1735138"/>
            <a:ext cx="36512" cy="17462"/>
          </a:xfrm>
          <a:custGeom>
            <a:avLst/>
            <a:gdLst>
              <a:gd name="T0" fmla="*/ 36512 w 46"/>
              <a:gd name="T1" fmla="*/ 3796 h 23"/>
              <a:gd name="T2" fmla="*/ 36512 w 46"/>
              <a:gd name="T3" fmla="*/ 17462 h 23"/>
              <a:gd name="T4" fmla="*/ 32543 w 46"/>
              <a:gd name="T5" fmla="*/ 16703 h 23"/>
              <a:gd name="T6" fmla="*/ 27781 w 46"/>
              <a:gd name="T7" fmla="*/ 15944 h 23"/>
              <a:gd name="T8" fmla="*/ 23018 w 46"/>
              <a:gd name="T9" fmla="*/ 16703 h 23"/>
              <a:gd name="T10" fmla="*/ 17462 w 46"/>
              <a:gd name="T11" fmla="*/ 16703 h 23"/>
              <a:gd name="T12" fmla="*/ 12700 w 46"/>
              <a:gd name="T13" fmla="*/ 16703 h 23"/>
              <a:gd name="T14" fmla="*/ 8731 w 46"/>
              <a:gd name="T15" fmla="*/ 15944 h 23"/>
              <a:gd name="T16" fmla="*/ 3969 w 46"/>
              <a:gd name="T17" fmla="*/ 12907 h 23"/>
              <a:gd name="T18" fmla="*/ 0 w 46"/>
              <a:gd name="T19" fmla="*/ 9870 h 23"/>
              <a:gd name="T20" fmla="*/ 0 w 46"/>
              <a:gd name="T21" fmla="*/ 5315 h 23"/>
              <a:gd name="T22" fmla="*/ 2381 w 46"/>
              <a:gd name="T23" fmla="*/ 3796 h 23"/>
              <a:gd name="T24" fmla="*/ 5556 w 46"/>
              <a:gd name="T25" fmla="*/ 1518 h 23"/>
              <a:gd name="T26" fmla="*/ 8731 w 46"/>
              <a:gd name="T27" fmla="*/ 0 h 23"/>
              <a:gd name="T28" fmla="*/ 11906 w 46"/>
              <a:gd name="T29" fmla="*/ 759 h 23"/>
              <a:gd name="T30" fmla="*/ 15875 w 46"/>
              <a:gd name="T31" fmla="*/ 1518 h 23"/>
              <a:gd name="T32" fmla="*/ 19050 w 46"/>
              <a:gd name="T33" fmla="*/ 3037 h 23"/>
              <a:gd name="T34" fmla="*/ 23018 w 46"/>
              <a:gd name="T35" fmla="*/ 4555 h 23"/>
              <a:gd name="T36" fmla="*/ 26987 w 46"/>
              <a:gd name="T37" fmla="*/ 4555 h 23"/>
              <a:gd name="T38" fmla="*/ 29368 w 46"/>
              <a:gd name="T39" fmla="*/ 5315 h 23"/>
              <a:gd name="T40" fmla="*/ 33337 w 46"/>
              <a:gd name="T41" fmla="*/ 4555 h 23"/>
              <a:gd name="T42" fmla="*/ 36512 w 46"/>
              <a:gd name="T43" fmla="*/ 3796 h 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6" h="23">
                <a:moveTo>
                  <a:pt x="46" y="5"/>
                </a:moveTo>
                <a:lnTo>
                  <a:pt x="46" y="23"/>
                </a:lnTo>
                <a:lnTo>
                  <a:pt x="41" y="22"/>
                </a:lnTo>
                <a:lnTo>
                  <a:pt x="35" y="21"/>
                </a:lnTo>
                <a:lnTo>
                  <a:pt x="29" y="22"/>
                </a:lnTo>
                <a:lnTo>
                  <a:pt x="22" y="22"/>
                </a:lnTo>
                <a:lnTo>
                  <a:pt x="16" y="22"/>
                </a:lnTo>
                <a:lnTo>
                  <a:pt x="11" y="21"/>
                </a:lnTo>
                <a:lnTo>
                  <a:pt x="5" y="17"/>
                </a:lnTo>
                <a:lnTo>
                  <a:pt x="0" y="13"/>
                </a:lnTo>
                <a:lnTo>
                  <a:pt x="0" y="7"/>
                </a:lnTo>
                <a:lnTo>
                  <a:pt x="3" y="5"/>
                </a:lnTo>
                <a:lnTo>
                  <a:pt x="7" y="2"/>
                </a:lnTo>
                <a:lnTo>
                  <a:pt x="11" y="0"/>
                </a:lnTo>
                <a:lnTo>
                  <a:pt x="15" y="1"/>
                </a:lnTo>
                <a:lnTo>
                  <a:pt x="20" y="2"/>
                </a:lnTo>
                <a:lnTo>
                  <a:pt x="24" y="4"/>
                </a:lnTo>
                <a:lnTo>
                  <a:pt x="29" y="6"/>
                </a:lnTo>
                <a:lnTo>
                  <a:pt x="34" y="6"/>
                </a:lnTo>
                <a:lnTo>
                  <a:pt x="37" y="7"/>
                </a:lnTo>
                <a:lnTo>
                  <a:pt x="42" y="6"/>
                </a:lnTo>
                <a:lnTo>
                  <a:pt x="46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79" name="Freeform 134"/>
          <p:cNvSpPr>
            <a:spLocks/>
          </p:cNvSpPr>
          <p:nvPr/>
        </p:nvSpPr>
        <p:spPr bwMode="auto">
          <a:xfrm>
            <a:off x="6619875" y="1738313"/>
            <a:ext cx="19050" cy="9525"/>
          </a:xfrm>
          <a:custGeom>
            <a:avLst/>
            <a:gdLst>
              <a:gd name="T0" fmla="*/ 19050 w 24"/>
              <a:gd name="T1" fmla="*/ 0 h 12"/>
              <a:gd name="T2" fmla="*/ 15875 w 24"/>
              <a:gd name="T3" fmla="*/ 3175 h 12"/>
              <a:gd name="T4" fmla="*/ 11113 w 24"/>
              <a:gd name="T5" fmla="*/ 6350 h 12"/>
              <a:gd name="T6" fmla="*/ 5556 w 24"/>
              <a:gd name="T7" fmla="*/ 8731 h 12"/>
              <a:gd name="T8" fmla="*/ 0 w 24"/>
              <a:gd name="T9" fmla="*/ 9525 h 12"/>
              <a:gd name="T10" fmla="*/ 3969 w 24"/>
              <a:gd name="T11" fmla="*/ 6350 h 12"/>
              <a:gd name="T12" fmla="*/ 8731 w 24"/>
              <a:gd name="T13" fmla="*/ 2381 h 12"/>
              <a:gd name="T14" fmla="*/ 14288 w 24"/>
              <a:gd name="T15" fmla="*/ 794 h 12"/>
              <a:gd name="T16" fmla="*/ 19050 w 24"/>
              <a:gd name="T17" fmla="*/ 0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" h="12">
                <a:moveTo>
                  <a:pt x="24" y="0"/>
                </a:moveTo>
                <a:lnTo>
                  <a:pt x="20" y="4"/>
                </a:lnTo>
                <a:lnTo>
                  <a:pt x="14" y="8"/>
                </a:lnTo>
                <a:lnTo>
                  <a:pt x="7" y="11"/>
                </a:lnTo>
                <a:lnTo>
                  <a:pt x="0" y="12"/>
                </a:lnTo>
                <a:lnTo>
                  <a:pt x="5" y="8"/>
                </a:lnTo>
                <a:lnTo>
                  <a:pt x="11" y="3"/>
                </a:lnTo>
                <a:lnTo>
                  <a:pt x="18" y="1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0" name="Freeform 135"/>
          <p:cNvSpPr>
            <a:spLocks/>
          </p:cNvSpPr>
          <p:nvPr/>
        </p:nvSpPr>
        <p:spPr bwMode="auto">
          <a:xfrm>
            <a:off x="6697663" y="1738313"/>
            <a:ext cx="12700" cy="7937"/>
          </a:xfrm>
          <a:custGeom>
            <a:avLst/>
            <a:gdLst>
              <a:gd name="T0" fmla="*/ 12700 w 16"/>
              <a:gd name="T1" fmla="*/ 1587 h 10"/>
              <a:gd name="T2" fmla="*/ 11113 w 16"/>
              <a:gd name="T3" fmla="*/ 4762 h 10"/>
              <a:gd name="T4" fmla="*/ 7938 w 16"/>
              <a:gd name="T5" fmla="*/ 6350 h 10"/>
              <a:gd name="T6" fmla="*/ 4763 w 16"/>
              <a:gd name="T7" fmla="*/ 7143 h 10"/>
              <a:gd name="T8" fmla="*/ 1588 w 16"/>
              <a:gd name="T9" fmla="*/ 7937 h 10"/>
              <a:gd name="T10" fmla="*/ 0 w 16"/>
              <a:gd name="T11" fmla="*/ 2381 h 10"/>
              <a:gd name="T12" fmla="*/ 3969 w 16"/>
              <a:gd name="T13" fmla="*/ 1587 h 10"/>
              <a:gd name="T14" fmla="*/ 6350 w 16"/>
              <a:gd name="T15" fmla="*/ 0 h 10"/>
              <a:gd name="T16" fmla="*/ 9525 w 16"/>
              <a:gd name="T17" fmla="*/ 0 h 10"/>
              <a:gd name="T18" fmla="*/ 12700 w 16"/>
              <a:gd name="T19" fmla="*/ 1587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" h="10">
                <a:moveTo>
                  <a:pt x="16" y="2"/>
                </a:moveTo>
                <a:lnTo>
                  <a:pt x="14" y="6"/>
                </a:lnTo>
                <a:lnTo>
                  <a:pt x="10" y="8"/>
                </a:lnTo>
                <a:lnTo>
                  <a:pt x="6" y="9"/>
                </a:lnTo>
                <a:lnTo>
                  <a:pt x="2" y="10"/>
                </a:lnTo>
                <a:lnTo>
                  <a:pt x="0" y="3"/>
                </a:lnTo>
                <a:lnTo>
                  <a:pt x="5" y="2"/>
                </a:lnTo>
                <a:lnTo>
                  <a:pt x="8" y="0"/>
                </a:lnTo>
                <a:lnTo>
                  <a:pt x="12" y="0"/>
                </a:lnTo>
                <a:lnTo>
                  <a:pt x="16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1" name="Freeform 136"/>
          <p:cNvSpPr>
            <a:spLocks/>
          </p:cNvSpPr>
          <p:nvPr/>
        </p:nvSpPr>
        <p:spPr bwMode="auto">
          <a:xfrm>
            <a:off x="6937375" y="1744663"/>
            <a:ext cx="25400" cy="12700"/>
          </a:xfrm>
          <a:custGeom>
            <a:avLst/>
            <a:gdLst>
              <a:gd name="T0" fmla="*/ 25400 w 31"/>
              <a:gd name="T1" fmla="*/ 4763 h 16"/>
              <a:gd name="T2" fmla="*/ 18845 w 31"/>
              <a:gd name="T3" fmla="*/ 6350 h 16"/>
              <a:gd name="T4" fmla="*/ 12290 w 31"/>
              <a:gd name="T5" fmla="*/ 8731 h 16"/>
              <a:gd name="T6" fmla="*/ 6555 w 31"/>
              <a:gd name="T7" fmla="*/ 12700 h 16"/>
              <a:gd name="T8" fmla="*/ 0 w 31"/>
              <a:gd name="T9" fmla="*/ 11906 h 16"/>
              <a:gd name="T10" fmla="*/ 4916 w 31"/>
              <a:gd name="T11" fmla="*/ 6350 h 16"/>
              <a:gd name="T12" fmla="*/ 11471 w 31"/>
              <a:gd name="T13" fmla="*/ 2381 h 16"/>
              <a:gd name="T14" fmla="*/ 18026 w 31"/>
              <a:gd name="T15" fmla="*/ 794 h 16"/>
              <a:gd name="T16" fmla="*/ 25400 w 31"/>
              <a:gd name="T17" fmla="*/ 0 h 16"/>
              <a:gd name="T18" fmla="*/ 25400 w 31"/>
              <a:gd name="T19" fmla="*/ 4763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" h="16">
                <a:moveTo>
                  <a:pt x="31" y="6"/>
                </a:moveTo>
                <a:lnTo>
                  <a:pt x="23" y="8"/>
                </a:lnTo>
                <a:lnTo>
                  <a:pt x="15" y="11"/>
                </a:lnTo>
                <a:lnTo>
                  <a:pt x="8" y="16"/>
                </a:lnTo>
                <a:lnTo>
                  <a:pt x="0" y="15"/>
                </a:lnTo>
                <a:lnTo>
                  <a:pt x="6" y="8"/>
                </a:lnTo>
                <a:lnTo>
                  <a:pt x="14" y="3"/>
                </a:lnTo>
                <a:lnTo>
                  <a:pt x="22" y="1"/>
                </a:lnTo>
                <a:lnTo>
                  <a:pt x="31" y="0"/>
                </a:lnTo>
                <a:lnTo>
                  <a:pt x="31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2" name="Freeform 137"/>
          <p:cNvSpPr>
            <a:spLocks/>
          </p:cNvSpPr>
          <p:nvPr/>
        </p:nvSpPr>
        <p:spPr bwMode="auto">
          <a:xfrm>
            <a:off x="6664325" y="1751013"/>
            <a:ext cx="19050" cy="9525"/>
          </a:xfrm>
          <a:custGeom>
            <a:avLst/>
            <a:gdLst>
              <a:gd name="T0" fmla="*/ 19050 w 23"/>
              <a:gd name="T1" fmla="*/ 1732 h 11"/>
              <a:gd name="T2" fmla="*/ 14909 w 23"/>
              <a:gd name="T3" fmla="*/ 5195 h 11"/>
              <a:gd name="T4" fmla="*/ 11596 w 23"/>
              <a:gd name="T5" fmla="*/ 7793 h 11"/>
              <a:gd name="T6" fmla="*/ 6626 w 23"/>
              <a:gd name="T7" fmla="*/ 9525 h 11"/>
              <a:gd name="T8" fmla="*/ 1657 w 23"/>
              <a:gd name="T9" fmla="*/ 9525 h 11"/>
              <a:gd name="T10" fmla="*/ 1657 w 23"/>
              <a:gd name="T11" fmla="*/ 8659 h 11"/>
              <a:gd name="T12" fmla="*/ 1657 w 23"/>
              <a:gd name="T13" fmla="*/ 7793 h 11"/>
              <a:gd name="T14" fmla="*/ 828 w 23"/>
              <a:gd name="T15" fmla="*/ 6927 h 11"/>
              <a:gd name="T16" fmla="*/ 0 w 23"/>
              <a:gd name="T17" fmla="*/ 6061 h 11"/>
              <a:gd name="T18" fmla="*/ 4141 w 23"/>
              <a:gd name="T19" fmla="*/ 2598 h 11"/>
              <a:gd name="T20" fmla="*/ 9111 w 23"/>
              <a:gd name="T21" fmla="*/ 866 h 11"/>
              <a:gd name="T22" fmla="*/ 14080 w 23"/>
              <a:gd name="T23" fmla="*/ 0 h 11"/>
              <a:gd name="T24" fmla="*/ 19050 w 23"/>
              <a:gd name="T25" fmla="*/ 1732 h 1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" h="11">
                <a:moveTo>
                  <a:pt x="23" y="2"/>
                </a:moveTo>
                <a:lnTo>
                  <a:pt x="18" y="6"/>
                </a:lnTo>
                <a:lnTo>
                  <a:pt x="14" y="9"/>
                </a:lnTo>
                <a:lnTo>
                  <a:pt x="8" y="11"/>
                </a:lnTo>
                <a:lnTo>
                  <a:pt x="2" y="11"/>
                </a:lnTo>
                <a:lnTo>
                  <a:pt x="2" y="10"/>
                </a:lnTo>
                <a:lnTo>
                  <a:pt x="2" y="9"/>
                </a:lnTo>
                <a:lnTo>
                  <a:pt x="1" y="8"/>
                </a:lnTo>
                <a:lnTo>
                  <a:pt x="0" y="7"/>
                </a:lnTo>
                <a:lnTo>
                  <a:pt x="5" y="3"/>
                </a:lnTo>
                <a:lnTo>
                  <a:pt x="11" y="1"/>
                </a:lnTo>
                <a:lnTo>
                  <a:pt x="17" y="0"/>
                </a:lnTo>
                <a:lnTo>
                  <a:pt x="23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3" name="Freeform 138"/>
          <p:cNvSpPr>
            <a:spLocks/>
          </p:cNvSpPr>
          <p:nvPr/>
        </p:nvSpPr>
        <p:spPr bwMode="auto">
          <a:xfrm>
            <a:off x="7043738" y="1754188"/>
            <a:ext cx="57150" cy="14287"/>
          </a:xfrm>
          <a:custGeom>
            <a:avLst/>
            <a:gdLst>
              <a:gd name="T0" fmla="*/ 52320 w 71"/>
              <a:gd name="T1" fmla="*/ 1587 h 18"/>
              <a:gd name="T2" fmla="*/ 54735 w 71"/>
              <a:gd name="T3" fmla="*/ 3175 h 18"/>
              <a:gd name="T4" fmla="*/ 56345 w 71"/>
              <a:gd name="T5" fmla="*/ 4762 h 18"/>
              <a:gd name="T6" fmla="*/ 56345 w 71"/>
              <a:gd name="T7" fmla="*/ 7937 h 18"/>
              <a:gd name="T8" fmla="*/ 57150 w 71"/>
              <a:gd name="T9" fmla="*/ 9525 h 18"/>
              <a:gd name="T10" fmla="*/ 49906 w 71"/>
              <a:gd name="T11" fmla="*/ 10318 h 18"/>
              <a:gd name="T12" fmla="*/ 42661 w 71"/>
              <a:gd name="T13" fmla="*/ 12700 h 18"/>
              <a:gd name="T14" fmla="*/ 35417 w 71"/>
              <a:gd name="T15" fmla="*/ 13493 h 18"/>
              <a:gd name="T16" fmla="*/ 26563 w 71"/>
              <a:gd name="T17" fmla="*/ 14287 h 18"/>
              <a:gd name="T18" fmla="*/ 19318 w 71"/>
              <a:gd name="T19" fmla="*/ 14287 h 18"/>
              <a:gd name="T20" fmla="*/ 12879 w 71"/>
              <a:gd name="T21" fmla="*/ 14287 h 18"/>
              <a:gd name="T22" fmla="*/ 6439 w 71"/>
              <a:gd name="T23" fmla="*/ 12700 h 18"/>
              <a:gd name="T24" fmla="*/ 805 w 71"/>
              <a:gd name="T25" fmla="*/ 9525 h 18"/>
              <a:gd name="T26" fmla="*/ 0 w 71"/>
              <a:gd name="T27" fmla="*/ 6350 h 18"/>
              <a:gd name="T28" fmla="*/ 1610 w 71"/>
              <a:gd name="T29" fmla="*/ 3175 h 18"/>
              <a:gd name="T30" fmla="*/ 4830 w 71"/>
              <a:gd name="T31" fmla="*/ 1587 h 18"/>
              <a:gd name="T32" fmla="*/ 7244 w 71"/>
              <a:gd name="T33" fmla="*/ 0 h 18"/>
              <a:gd name="T34" fmla="*/ 12879 w 71"/>
              <a:gd name="T35" fmla="*/ 0 h 18"/>
              <a:gd name="T36" fmla="*/ 18513 w 71"/>
              <a:gd name="T37" fmla="*/ 794 h 18"/>
              <a:gd name="T38" fmla="*/ 24148 w 71"/>
              <a:gd name="T39" fmla="*/ 1587 h 18"/>
              <a:gd name="T40" fmla="*/ 29782 w 71"/>
              <a:gd name="T41" fmla="*/ 1587 h 18"/>
              <a:gd name="T42" fmla="*/ 35417 w 71"/>
              <a:gd name="T43" fmla="*/ 2381 h 18"/>
              <a:gd name="T44" fmla="*/ 41051 w 71"/>
              <a:gd name="T45" fmla="*/ 2381 h 18"/>
              <a:gd name="T46" fmla="*/ 47491 w 71"/>
              <a:gd name="T47" fmla="*/ 2381 h 18"/>
              <a:gd name="T48" fmla="*/ 52320 w 71"/>
              <a:gd name="T49" fmla="*/ 1587 h 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1" h="18">
                <a:moveTo>
                  <a:pt x="65" y="2"/>
                </a:moveTo>
                <a:lnTo>
                  <a:pt x="68" y="4"/>
                </a:lnTo>
                <a:lnTo>
                  <a:pt x="70" y="6"/>
                </a:lnTo>
                <a:lnTo>
                  <a:pt x="70" y="10"/>
                </a:lnTo>
                <a:lnTo>
                  <a:pt x="71" y="12"/>
                </a:lnTo>
                <a:lnTo>
                  <a:pt x="62" y="13"/>
                </a:lnTo>
                <a:lnTo>
                  <a:pt x="53" y="16"/>
                </a:lnTo>
                <a:lnTo>
                  <a:pt x="44" y="17"/>
                </a:lnTo>
                <a:lnTo>
                  <a:pt x="33" y="18"/>
                </a:lnTo>
                <a:lnTo>
                  <a:pt x="24" y="18"/>
                </a:lnTo>
                <a:lnTo>
                  <a:pt x="16" y="18"/>
                </a:lnTo>
                <a:lnTo>
                  <a:pt x="8" y="16"/>
                </a:lnTo>
                <a:lnTo>
                  <a:pt x="1" y="12"/>
                </a:lnTo>
                <a:lnTo>
                  <a:pt x="0" y="8"/>
                </a:lnTo>
                <a:lnTo>
                  <a:pt x="2" y="4"/>
                </a:lnTo>
                <a:lnTo>
                  <a:pt x="6" y="2"/>
                </a:lnTo>
                <a:lnTo>
                  <a:pt x="9" y="0"/>
                </a:lnTo>
                <a:lnTo>
                  <a:pt x="16" y="0"/>
                </a:lnTo>
                <a:lnTo>
                  <a:pt x="23" y="1"/>
                </a:lnTo>
                <a:lnTo>
                  <a:pt x="30" y="2"/>
                </a:lnTo>
                <a:lnTo>
                  <a:pt x="37" y="2"/>
                </a:lnTo>
                <a:lnTo>
                  <a:pt x="44" y="3"/>
                </a:lnTo>
                <a:lnTo>
                  <a:pt x="51" y="3"/>
                </a:lnTo>
                <a:lnTo>
                  <a:pt x="59" y="3"/>
                </a:lnTo>
                <a:lnTo>
                  <a:pt x="65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4" name="Freeform 139"/>
          <p:cNvSpPr>
            <a:spLocks/>
          </p:cNvSpPr>
          <p:nvPr/>
        </p:nvSpPr>
        <p:spPr bwMode="auto">
          <a:xfrm>
            <a:off x="6899275" y="1760538"/>
            <a:ext cx="30163" cy="14287"/>
          </a:xfrm>
          <a:custGeom>
            <a:avLst/>
            <a:gdLst>
              <a:gd name="T0" fmla="*/ 6350 w 38"/>
              <a:gd name="T1" fmla="*/ 13535 h 19"/>
              <a:gd name="T2" fmla="*/ 3969 w 38"/>
              <a:gd name="T3" fmla="*/ 13535 h 19"/>
              <a:gd name="T4" fmla="*/ 2381 w 38"/>
              <a:gd name="T5" fmla="*/ 14287 h 19"/>
              <a:gd name="T6" fmla="*/ 794 w 38"/>
              <a:gd name="T7" fmla="*/ 13535 h 19"/>
              <a:gd name="T8" fmla="*/ 0 w 38"/>
              <a:gd name="T9" fmla="*/ 12783 h 19"/>
              <a:gd name="T10" fmla="*/ 2381 w 38"/>
              <a:gd name="T11" fmla="*/ 9775 h 19"/>
              <a:gd name="T12" fmla="*/ 6350 w 38"/>
              <a:gd name="T13" fmla="*/ 7519 h 19"/>
              <a:gd name="T14" fmla="*/ 9525 w 38"/>
              <a:gd name="T15" fmla="*/ 5264 h 19"/>
              <a:gd name="T16" fmla="*/ 14288 w 38"/>
              <a:gd name="T17" fmla="*/ 3760 h 19"/>
              <a:gd name="T18" fmla="*/ 18257 w 38"/>
              <a:gd name="T19" fmla="*/ 2256 h 19"/>
              <a:gd name="T20" fmla="*/ 22225 w 38"/>
              <a:gd name="T21" fmla="*/ 1504 h 19"/>
              <a:gd name="T22" fmla="*/ 26194 w 38"/>
              <a:gd name="T23" fmla="*/ 0 h 19"/>
              <a:gd name="T24" fmla="*/ 30163 w 38"/>
              <a:gd name="T25" fmla="*/ 0 h 19"/>
              <a:gd name="T26" fmla="*/ 26988 w 38"/>
              <a:gd name="T27" fmla="*/ 6016 h 19"/>
              <a:gd name="T28" fmla="*/ 20638 w 38"/>
              <a:gd name="T29" fmla="*/ 9023 h 19"/>
              <a:gd name="T30" fmla="*/ 12700 w 38"/>
              <a:gd name="T31" fmla="*/ 10527 h 19"/>
              <a:gd name="T32" fmla="*/ 6350 w 38"/>
              <a:gd name="T33" fmla="*/ 13535 h 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8" h="19">
                <a:moveTo>
                  <a:pt x="8" y="18"/>
                </a:moveTo>
                <a:lnTo>
                  <a:pt x="5" y="18"/>
                </a:lnTo>
                <a:lnTo>
                  <a:pt x="3" y="19"/>
                </a:lnTo>
                <a:lnTo>
                  <a:pt x="1" y="18"/>
                </a:lnTo>
                <a:lnTo>
                  <a:pt x="0" y="17"/>
                </a:lnTo>
                <a:lnTo>
                  <a:pt x="3" y="13"/>
                </a:lnTo>
                <a:lnTo>
                  <a:pt x="8" y="10"/>
                </a:lnTo>
                <a:lnTo>
                  <a:pt x="12" y="7"/>
                </a:lnTo>
                <a:lnTo>
                  <a:pt x="18" y="5"/>
                </a:lnTo>
                <a:lnTo>
                  <a:pt x="23" y="3"/>
                </a:lnTo>
                <a:lnTo>
                  <a:pt x="28" y="2"/>
                </a:lnTo>
                <a:lnTo>
                  <a:pt x="33" y="0"/>
                </a:lnTo>
                <a:lnTo>
                  <a:pt x="38" y="0"/>
                </a:lnTo>
                <a:lnTo>
                  <a:pt x="34" y="8"/>
                </a:lnTo>
                <a:lnTo>
                  <a:pt x="26" y="12"/>
                </a:lnTo>
                <a:lnTo>
                  <a:pt x="16" y="14"/>
                </a:lnTo>
                <a:lnTo>
                  <a:pt x="8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5" name="Freeform 140"/>
          <p:cNvSpPr>
            <a:spLocks/>
          </p:cNvSpPr>
          <p:nvPr/>
        </p:nvSpPr>
        <p:spPr bwMode="auto">
          <a:xfrm>
            <a:off x="6735763" y="1758950"/>
            <a:ext cx="19050" cy="6350"/>
          </a:xfrm>
          <a:custGeom>
            <a:avLst/>
            <a:gdLst>
              <a:gd name="T0" fmla="*/ 19050 w 24"/>
              <a:gd name="T1" fmla="*/ 794 h 8"/>
              <a:gd name="T2" fmla="*/ 15875 w 24"/>
              <a:gd name="T3" fmla="*/ 3969 h 8"/>
              <a:gd name="T4" fmla="*/ 11906 w 24"/>
              <a:gd name="T5" fmla="*/ 4763 h 8"/>
              <a:gd name="T6" fmla="*/ 6350 w 24"/>
              <a:gd name="T7" fmla="*/ 5556 h 8"/>
              <a:gd name="T8" fmla="*/ 1588 w 24"/>
              <a:gd name="T9" fmla="*/ 6350 h 8"/>
              <a:gd name="T10" fmla="*/ 794 w 24"/>
              <a:gd name="T11" fmla="*/ 6350 h 8"/>
              <a:gd name="T12" fmla="*/ 0 w 24"/>
              <a:gd name="T13" fmla="*/ 5556 h 8"/>
              <a:gd name="T14" fmla="*/ 0 w 24"/>
              <a:gd name="T15" fmla="*/ 4763 h 8"/>
              <a:gd name="T16" fmla="*/ 0 w 24"/>
              <a:gd name="T17" fmla="*/ 3969 h 8"/>
              <a:gd name="T18" fmla="*/ 3969 w 24"/>
              <a:gd name="T19" fmla="*/ 3175 h 8"/>
              <a:gd name="T20" fmla="*/ 8731 w 24"/>
              <a:gd name="T21" fmla="*/ 794 h 8"/>
              <a:gd name="T22" fmla="*/ 13494 w 24"/>
              <a:gd name="T23" fmla="*/ 0 h 8"/>
              <a:gd name="T24" fmla="*/ 19050 w 24"/>
              <a:gd name="T25" fmla="*/ 794 h 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4" h="8">
                <a:moveTo>
                  <a:pt x="24" y="1"/>
                </a:moveTo>
                <a:lnTo>
                  <a:pt x="20" y="5"/>
                </a:lnTo>
                <a:lnTo>
                  <a:pt x="15" y="6"/>
                </a:lnTo>
                <a:lnTo>
                  <a:pt x="8" y="7"/>
                </a:lnTo>
                <a:lnTo>
                  <a:pt x="2" y="8"/>
                </a:lnTo>
                <a:lnTo>
                  <a:pt x="1" y="8"/>
                </a:lnTo>
                <a:lnTo>
                  <a:pt x="0" y="7"/>
                </a:lnTo>
                <a:lnTo>
                  <a:pt x="0" y="6"/>
                </a:lnTo>
                <a:lnTo>
                  <a:pt x="0" y="5"/>
                </a:lnTo>
                <a:lnTo>
                  <a:pt x="5" y="4"/>
                </a:lnTo>
                <a:lnTo>
                  <a:pt x="11" y="1"/>
                </a:lnTo>
                <a:lnTo>
                  <a:pt x="17" y="0"/>
                </a:lnTo>
                <a:lnTo>
                  <a:pt x="24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6" name="Freeform 141"/>
          <p:cNvSpPr>
            <a:spLocks/>
          </p:cNvSpPr>
          <p:nvPr/>
        </p:nvSpPr>
        <p:spPr bwMode="auto">
          <a:xfrm>
            <a:off x="5888038" y="1762125"/>
            <a:ext cx="130175" cy="46038"/>
          </a:xfrm>
          <a:custGeom>
            <a:avLst/>
            <a:gdLst>
              <a:gd name="T0" fmla="*/ 82258 w 163"/>
              <a:gd name="T1" fmla="*/ 6577 h 56"/>
              <a:gd name="T2" fmla="*/ 88647 w 163"/>
              <a:gd name="T3" fmla="*/ 5755 h 56"/>
              <a:gd name="T4" fmla="*/ 94237 w 163"/>
              <a:gd name="T5" fmla="*/ 8221 h 56"/>
              <a:gd name="T6" fmla="*/ 100626 w 163"/>
              <a:gd name="T7" fmla="*/ 12332 h 56"/>
              <a:gd name="T8" fmla="*/ 106216 w 163"/>
              <a:gd name="T9" fmla="*/ 14798 h 56"/>
              <a:gd name="T10" fmla="*/ 112605 w 163"/>
              <a:gd name="T11" fmla="*/ 21375 h 56"/>
              <a:gd name="T12" fmla="*/ 121390 w 163"/>
              <a:gd name="T13" fmla="*/ 27952 h 56"/>
              <a:gd name="T14" fmla="*/ 127779 w 163"/>
              <a:gd name="T15" fmla="*/ 36995 h 56"/>
              <a:gd name="T16" fmla="*/ 130175 w 163"/>
              <a:gd name="T17" fmla="*/ 46038 h 56"/>
              <a:gd name="T18" fmla="*/ 123786 w 163"/>
              <a:gd name="T19" fmla="*/ 45216 h 56"/>
              <a:gd name="T20" fmla="*/ 118994 w 163"/>
              <a:gd name="T21" fmla="*/ 41927 h 56"/>
              <a:gd name="T22" fmla="*/ 113404 w 163"/>
              <a:gd name="T23" fmla="*/ 37817 h 56"/>
              <a:gd name="T24" fmla="*/ 107015 w 163"/>
              <a:gd name="T25" fmla="*/ 35351 h 56"/>
              <a:gd name="T26" fmla="*/ 94237 w 163"/>
              <a:gd name="T27" fmla="*/ 27130 h 56"/>
              <a:gd name="T28" fmla="*/ 81459 w 163"/>
              <a:gd name="T29" fmla="*/ 21375 h 56"/>
              <a:gd name="T30" fmla="*/ 69480 w 163"/>
              <a:gd name="T31" fmla="*/ 17264 h 56"/>
              <a:gd name="T32" fmla="*/ 56702 w 163"/>
              <a:gd name="T33" fmla="*/ 13154 h 56"/>
              <a:gd name="T34" fmla="*/ 43125 w 163"/>
              <a:gd name="T35" fmla="*/ 11510 h 56"/>
              <a:gd name="T36" fmla="*/ 28750 w 163"/>
              <a:gd name="T37" fmla="*/ 8221 h 56"/>
              <a:gd name="T38" fmla="*/ 14375 w 163"/>
              <a:gd name="T39" fmla="*/ 7399 h 56"/>
              <a:gd name="T40" fmla="*/ 0 w 163"/>
              <a:gd name="T41" fmla="*/ 6577 h 56"/>
              <a:gd name="T42" fmla="*/ 3194 w 163"/>
              <a:gd name="T43" fmla="*/ 5755 h 56"/>
              <a:gd name="T44" fmla="*/ 7188 w 163"/>
              <a:gd name="T45" fmla="*/ 4933 h 56"/>
              <a:gd name="T46" fmla="*/ 10382 w 163"/>
              <a:gd name="T47" fmla="*/ 4933 h 56"/>
              <a:gd name="T48" fmla="*/ 15174 w 163"/>
              <a:gd name="T49" fmla="*/ 4933 h 56"/>
              <a:gd name="T50" fmla="*/ 19167 w 163"/>
              <a:gd name="T51" fmla="*/ 3288 h 56"/>
              <a:gd name="T52" fmla="*/ 22361 w 163"/>
              <a:gd name="T53" fmla="*/ 2466 h 56"/>
              <a:gd name="T54" fmla="*/ 26354 w 163"/>
              <a:gd name="T55" fmla="*/ 1644 h 56"/>
              <a:gd name="T56" fmla="*/ 30348 w 163"/>
              <a:gd name="T57" fmla="*/ 0 h 56"/>
              <a:gd name="T58" fmla="*/ 36737 w 163"/>
              <a:gd name="T59" fmla="*/ 822 h 56"/>
              <a:gd name="T60" fmla="*/ 43924 w 163"/>
              <a:gd name="T61" fmla="*/ 1644 h 56"/>
              <a:gd name="T62" fmla="*/ 50313 w 163"/>
              <a:gd name="T63" fmla="*/ 1644 h 56"/>
              <a:gd name="T64" fmla="*/ 56702 w 163"/>
              <a:gd name="T65" fmla="*/ 1644 h 56"/>
              <a:gd name="T66" fmla="*/ 63091 w 163"/>
              <a:gd name="T67" fmla="*/ 1644 h 56"/>
              <a:gd name="T68" fmla="*/ 69480 w 163"/>
              <a:gd name="T69" fmla="*/ 1644 h 56"/>
              <a:gd name="T70" fmla="*/ 75869 w 163"/>
              <a:gd name="T71" fmla="*/ 3288 h 56"/>
              <a:gd name="T72" fmla="*/ 82258 w 163"/>
              <a:gd name="T73" fmla="*/ 6577 h 5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3" h="56">
                <a:moveTo>
                  <a:pt x="103" y="8"/>
                </a:moveTo>
                <a:lnTo>
                  <a:pt x="111" y="7"/>
                </a:lnTo>
                <a:lnTo>
                  <a:pt x="118" y="10"/>
                </a:lnTo>
                <a:lnTo>
                  <a:pt x="126" y="15"/>
                </a:lnTo>
                <a:lnTo>
                  <a:pt x="133" y="18"/>
                </a:lnTo>
                <a:lnTo>
                  <a:pt x="141" y="26"/>
                </a:lnTo>
                <a:lnTo>
                  <a:pt x="152" y="34"/>
                </a:lnTo>
                <a:lnTo>
                  <a:pt x="160" y="45"/>
                </a:lnTo>
                <a:lnTo>
                  <a:pt x="163" y="56"/>
                </a:lnTo>
                <a:lnTo>
                  <a:pt x="155" y="55"/>
                </a:lnTo>
                <a:lnTo>
                  <a:pt x="149" y="51"/>
                </a:lnTo>
                <a:lnTo>
                  <a:pt x="142" y="46"/>
                </a:lnTo>
                <a:lnTo>
                  <a:pt x="134" y="43"/>
                </a:lnTo>
                <a:lnTo>
                  <a:pt x="118" y="33"/>
                </a:lnTo>
                <a:lnTo>
                  <a:pt x="102" y="26"/>
                </a:lnTo>
                <a:lnTo>
                  <a:pt x="87" y="21"/>
                </a:lnTo>
                <a:lnTo>
                  <a:pt x="71" y="16"/>
                </a:lnTo>
                <a:lnTo>
                  <a:pt x="54" y="14"/>
                </a:lnTo>
                <a:lnTo>
                  <a:pt x="36" y="10"/>
                </a:lnTo>
                <a:lnTo>
                  <a:pt x="18" y="9"/>
                </a:lnTo>
                <a:lnTo>
                  <a:pt x="0" y="8"/>
                </a:lnTo>
                <a:lnTo>
                  <a:pt x="4" y="7"/>
                </a:lnTo>
                <a:lnTo>
                  <a:pt x="9" y="6"/>
                </a:lnTo>
                <a:lnTo>
                  <a:pt x="13" y="6"/>
                </a:lnTo>
                <a:lnTo>
                  <a:pt x="19" y="6"/>
                </a:lnTo>
                <a:lnTo>
                  <a:pt x="24" y="4"/>
                </a:lnTo>
                <a:lnTo>
                  <a:pt x="28" y="3"/>
                </a:lnTo>
                <a:lnTo>
                  <a:pt x="33" y="2"/>
                </a:lnTo>
                <a:lnTo>
                  <a:pt x="38" y="0"/>
                </a:lnTo>
                <a:lnTo>
                  <a:pt x="46" y="1"/>
                </a:lnTo>
                <a:lnTo>
                  <a:pt x="55" y="2"/>
                </a:lnTo>
                <a:lnTo>
                  <a:pt x="63" y="2"/>
                </a:lnTo>
                <a:lnTo>
                  <a:pt x="71" y="2"/>
                </a:lnTo>
                <a:lnTo>
                  <a:pt x="79" y="2"/>
                </a:lnTo>
                <a:lnTo>
                  <a:pt x="87" y="2"/>
                </a:lnTo>
                <a:lnTo>
                  <a:pt x="95" y="4"/>
                </a:lnTo>
                <a:lnTo>
                  <a:pt x="103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7" name="Freeform 142"/>
          <p:cNvSpPr>
            <a:spLocks/>
          </p:cNvSpPr>
          <p:nvPr/>
        </p:nvSpPr>
        <p:spPr bwMode="auto">
          <a:xfrm>
            <a:off x="6465888" y="1762125"/>
            <a:ext cx="25400" cy="15875"/>
          </a:xfrm>
          <a:custGeom>
            <a:avLst/>
            <a:gdLst>
              <a:gd name="T0" fmla="*/ 25400 w 32"/>
              <a:gd name="T1" fmla="*/ 1764 h 18"/>
              <a:gd name="T2" fmla="*/ 25400 w 32"/>
              <a:gd name="T3" fmla="*/ 15875 h 18"/>
              <a:gd name="T4" fmla="*/ 794 w 32"/>
              <a:gd name="T5" fmla="*/ 14993 h 18"/>
              <a:gd name="T6" fmla="*/ 0 w 32"/>
              <a:gd name="T7" fmla="*/ 11465 h 18"/>
              <a:gd name="T8" fmla="*/ 794 w 32"/>
              <a:gd name="T9" fmla="*/ 7056 h 18"/>
              <a:gd name="T10" fmla="*/ 1588 w 32"/>
              <a:gd name="T11" fmla="*/ 2646 h 18"/>
              <a:gd name="T12" fmla="*/ 3175 w 32"/>
              <a:gd name="T13" fmla="*/ 0 h 18"/>
              <a:gd name="T14" fmla="*/ 8731 w 32"/>
              <a:gd name="T15" fmla="*/ 882 h 18"/>
              <a:gd name="T16" fmla="*/ 14288 w 32"/>
              <a:gd name="T17" fmla="*/ 1764 h 18"/>
              <a:gd name="T18" fmla="*/ 19844 w 32"/>
              <a:gd name="T19" fmla="*/ 1764 h 18"/>
              <a:gd name="T20" fmla="*/ 25400 w 32"/>
              <a:gd name="T21" fmla="*/ 1764 h 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" h="18">
                <a:moveTo>
                  <a:pt x="32" y="2"/>
                </a:moveTo>
                <a:lnTo>
                  <a:pt x="32" y="18"/>
                </a:lnTo>
                <a:lnTo>
                  <a:pt x="1" y="17"/>
                </a:lnTo>
                <a:lnTo>
                  <a:pt x="0" y="13"/>
                </a:lnTo>
                <a:lnTo>
                  <a:pt x="1" y="8"/>
                </a:lnTo>
                <a:lnTo>
                  <a:pt x="2" y="3"/>
                </a:lnTo>
                <a:lnTo>
                  <a:pt x="4" y="0"/>
                </a:lnTo>
                <a:lnTo>
                  <a:pt x="11" y="1"/>
                </a:lnTo>
                <a:lnTo>
                  <a:pt x="18" y="2"/>
                </a:lnTo>
                <a:lnTo>
                  <a:pt x="25" y="2"/>
                </a:lnTo>
                <a:lnTo>
                  <a:pt x="32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8" name="Freeform 143"/>
          <p:cNvSpPr>
            <a:spLocks/>
          </p:cNvSpPr>
          <p:nvPr/>
        </p:nvSpPr>
        <p:spPr bwMode="auto">
          <a:xfrm>
            <a:off x="6551613" y="1765300"/>
            <a:ext cx="39687" cy="31750"/>
          </a:xfrm>
          <a:custGeom>
            <a:avLst/>
            <a:gdLst>
              <a:gd name="T0" fmla="*/ 39687 w 48"/>
              <a:gd name="T1" fmla="*/ 27970 h 42"/>
              <a:gd name="T2" fmla="*/ 36380 w 48"/>
              <a:gd name="T3" fmla="*/ 30994 h 42"/>
              <a:gd name="T4" fmla="*/ 31419 w 48"/>
              <a:gd name="T5" fmla="*/ 31750 h 42"/>
              <a:gd name="T6" fmla="*/ 27285 w 48"/>
              <a:gd name="T7" fmla="*/ 31750 h 42"/>
              <a:gd name="T8" fmla="*/ 23151 w 48"/>
              <a:gd name="T9" fmla="*/ 31750 h 42"/>
              <a:gd name="T10" fmla="*/ 19017 w 48"/>
              <a:gd name="T11" fmla="*/ 30994 h 42"/>
              <a:gd name="T12" fmla="*/ 14056 w 48"/>
              <a:gd name="T13" fmla="*/ 29482 h 42"/>
              <a:gd name="T14" fmla="*/ 9922 w 48"/>
              <a:gd name="T15" fmla="*/ 29482 h 42"/>
              <a:gd name="T16" fmla="*/ 4961 w 48"/>
              <a:gd name="T17" fmla="*/ 30994 h 42"/>
              <a:gd name="T18" fmla="*/ 1654 w 48"/>
              <a:gd name="T19" fmla="*/ 23435 h 42"/>
              <a:gd name="T20" fmla="*/ 0 w 48"/>
              <a:gd name="T21" fmla="*/ 16631 h 42"/>
              <a:gd name="T22" fmla="*/ 0 w 48"/>
              <a:gd name="T23" fmla="*/ 8315 h 42"/>
              <a:gd name="T24" fmla="*/ 1654 w 48"/>
              <a:gd name="T25" fmla="*/ 0 h 42"/>
              <a:gd name="T26" fmla="*/ 8268 w 48"/>
              <a:gd name="T27" fmla="*/ 1512 h 42"/>
              <a:gd name="T28" fmla="*/ 13229 w 48"/>
              <a:gd name="T29" fmla="*/ 5292 h 42"/>
              <a:gd name="T30" fmla="*/ 17363 w 48"/>
              <a:gd name="T31" fmla="*/ 9827 h 42"/>
              <a:gd name="T32" fmla="*/ 19844 w 48"/>
              <a:gd name="T33" fmla="*/ 15119 h 42"/>
              <a:gd name="T34" fmla="*/ 23151 w 48"/>
              <a:gd name="T35" fmla="*/ 20411 h 42"/>
              <a:gd name="T36" fmla="*/ 26458 w 48"/>
              <a:gd name="T37" fmla="*/ 24190 h 42"/>
              <a:gd name="T38" fmla="*/ 32246 w 48"/>
              <a:gd name="T39" fmla="*/ 27970 h 42"/>
              <a:gd name="T40" fmla="*/ 39687 w 48"/>
              <a:gd name="T41" fmla="*/ 27970 h 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8" h="42">
                <a:moveTo>
                  <a:pt x="48" y="37"/>
                </a:moveTo>
                <a:lnTo>
                  <a:pt x="44" y="41"/>
                </a:lnTo>
                <a:lnTo>
                  <a:pt x="38" y="42"/>
                </a:lnTo>
                <a:lnTo>
                  <a:pt x="33" y="42"/>
                </a:lnTo>
                <a:lnTo>
                  <a:pt x="28" y="42"/>
                </a:lnTo>
                <a:lnTo>
                  <a:pt x="23" y="41"/>
                </a:lnTo>
                <a:lnTo>
                  <a:pt x="17" y="39"/>
                </a:lnTo>
                <a:lnTo>
                  <a:pt x="12" y="39"/>
                </a:lnTo>
                <a:lnTo>
                  <a:pt x="6" y="41"/>
                </a:lnTo>
                <a:lnTo>
                  <a:pt x="2" y="31"/>
                </a:lnTo>
                <a:lnTo>
                  <a:pt x="0" y="22"/>
                </a:lnTo>
                <a:lnTo>
                  <a:pt x="0" y="11"/>
                </a:lnTo>
                <a:lnTo>
                  <a:pt x="2" y="0"/>
                </a:lnTo>
                <a:lnTo>
                  <a:pt x="10" y="2"/>
                </a:lnTo>
                <a:lnTo>
                  <a:pt x="16" y="7"/>
                </a:lnTo>
                <a:lnTo>
                  <a:pt x="21" y="13"/>
                </a:lnTo>
                <a:lnTo>
                  <a:pt x="24" y="20"/>
                </a:lnTo>
                <a:lnTo>
                  <a:pt x="28" y="27"/>
                </a:lnTo>
                <a:lnTo>
                  <a:pt x="32" y="32"/>
                </a:lnTo>
                <a:lnTo>
                  <a:pt x="39" y="37"/>
                </a:lnTo>
                <a:lnTo>
                  <a:pt x="48" y="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89" name="Freeform 144"/>
          <p:cNvSpPr>
            <a:spLocks/>
          </p:cNvSpPr>
          <p:nvPr/>
        </p:nvSpPr>
        <p:spPr bwMode="auto">
          <a:xfrm>
            <a:off x="6645275" y="1765300"/>
            <a:ext cx="7938" cy="7938"/>
          </a:xfrm>
          <a:custGeom>
            <a:avLst/>
            <a:gdLst>
              <a:gd name="T0" fmla="*/ 7938 w 10"/>
              <a:gd name="T1" fmla="*/ 2887 h 11"/>
              <a:gd name="T2" fmla="*/ 7144 w 10"/>
              <a:gd name="T3" fmla="*/ 4330 h 11"/>
              <a:gd name="T4" fmla="*/ 6350 w 10"/>
              <a:gd name="T5" fmla="*/ 5051 h 11"/>
              <a:gd name="T6" fmla="*/ 3969 w 10"/>
              <a:gd name="T7" fmla="*/ 7216 h 11"/>
              <a:gd name="T8" fmla="*/ 2381 w 10"/>
              <a:gd name="T9" fmla="*/ 7938 h 11"/>
              <a:gd name="T10" fmla="*/ 794 w 10"/>
              <a:gd name="T11" fmla="*/ 7216 h 11"/>
              <a:gd name="T12" fmla="*/ 0 w 10"/>
              <a:gd name="T13" fmla="*/ 5051 h 11"/>
              <a:gd name="T14" fmla="*/ 0 w 10"/>
              <a:gd name="T15" fmla="*/ 2887 h 11"/>
              <a:gd name="T16" fmla="*/ 2381 w 10"/>
              <a:gd name="T17" fmla="*/ 0 h 11"/>
              <a:gd name="T18" fmla="*/ 3969 w 10"/>
              <a:gd name="T19" fmla="*/ 0 h 11"/>
              <a:gd name="T20" fmla="*/ 4763 w 10"/>
              <a:gd name="T21" fmla="*/ 0 h 11"/>
              <a:gd name="T22" fmla="*/ 7144 w 10"/>
              <a:gd name="T23" fmla="*/ 722 h 11"/>
              <a:gd name="T24" fmla="*/ 7938 w 10"/>
              <a:gd name="T25" fmla="*/ 2887 h 1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" h="11">
                <a:moveTo>
                  <a:pt x="10" y="4"/>
                </a:moveTo>
                <a:lnTo>
                  <a:pt x="9" y="6"/>
                </a:lnTo>
                <a:lnTo>
                  <a:pt x="8" y="7"/>
                </a:lnTo>
                <a:lnTo>
                  <a:pt x="5" y="10"/>
                </a:lnTo>
                <a:lnTo>
                  <a:pt x="3" y="11"/>
                </a:lnTo>
                <a:lnTo>
                  <a:pt x="1" y="10"/>
                </a:lnTo>
                <a:lnTo>
                  <a:pt x="0" y="7"/>
                </a:lnTo>
                <a:lnTo>
                  <a:pt x="0" y="4"/>
                </a:lnTo>
                <a:lnTo>
                  <a:pt x="3" y="0"/>
                </a:lnTo>
                <a:lnTo>
                  <a:pt x="5" y="0"/>
                </a:lnTo>
                <a:lnTo>
                  <a:pt x="6" y="0"/>
                </a:lnTo>
                <a:lnTo>
                  <a:pt x="9" y="1"/>
                </a:lnTo>
                <a:lnTo>
                  <a:pt x="10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0" name="Freeform 145"/>
          <p:cNvSpPr>
            <a:spLocks/>
          </p:cNvSpPr>
          <p:nvPr/>
        </p:nvSpPr>
        <p:spPr bwMode="auto">
          <a:xfrm>
            <a:off x="6711950" y="1768475"/>
            <a:ext cx="15875" cy="9525"/>
          </a:xfrm>
          <a:custGeom>
            <a:avLst/>
            <a:gdLst>
              <a:gd name="T0" fmla="*/ 15875 w 20"/>
              <a:gd name="T1" fmla="*/ 0 h 10"/>
              <a:gd name="T2" fmla="*/ 14288 w 20"/>
              <a:gd name="T3" fmla="*/ 2858 h 10"/>
              <a:gd name="T4" fmla="*/ 11113 w 20"/>
              <a:gd name="T5" fmla="*/ 6668 h 10"/>
              <a:gd name="T6" fmla="*/ 7938 w 20"/>
              <a:gd name="T7" fmla="*/ 8573 h 10"/>
              <a:gd name="T8" fmla="*/ 3969 w 20"/>
              <a:gd name="T9" fmla="*/ 9525 h 10"/>
              <a:gd name="T10" fmla="*/ 0 w 20"/>
              <a:gd name="T11" fmla="*/ 9525 h 10"/>
              <a:gd name="T12" fmla="*/ 2381 w 20"/>
              <a:gd name="T13" fmla="*/ 5715 h 10"/>
              <a:gd name="T14" fmla="*/ 7144 w 20"/>
              <a:gd name="T15" fmla="*/ 1905 h 10"/>
              <a:gd name="T16" fmla="*/ 11113 w 20"/>
              <a:gd name="T17" fmla="*/ 0 h 10"/>
              <a:gd name="T18" fmla="*/ 15875 w 20"/>
              <a:gd name="T19" fmla="*/ 0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" h="10">
                <a:moveTo>
                  <a:pt x="20" y="0"/>
                </a:moveTo>
                <a:lnTo>
                  <a:pt x="18" y="3"/>
                </a:lnTo>
                <a:lnTo>
                  <a:pt x="14" y="7"/>
                </a:lnTo>
                <a:lnTo>
                  <a:pt x="10" y="9"/>
                </a:lnTo>
                <a:lnTo>
                  <a:pt x="5" y="10"/>
                </a:lnTo>
                <a:lnTo>
                  <a:pt x="0" y="10"/>
                </a:lnTo>
                <a:lnTo>
                  <a:pt x="3" y="6"/>
                </a:lnTo>
                <a:lnTo>
                  <a:pt x="9" y="2"/>
                </a:lnTo>
                <a:lnTo>
                  <a:pt x="14" y="0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1" name="Freeform 146"/>
          <p:cNvSpPr>
            <a:spLocks/>
          </p:cNvSpPr>
          <p:nvPr/>
        </p:nvSpPr>
        <p:spPr bwMode="auto">
          <a:xfrm>
            <a:off x="5978525" y="1773238"/>
            <a:ext cx="201613" cy="122237"/>
          </a:xfrm>
          <a:custGeom>
            <a:avLst/>
            <a:gdLst>
              <a:gd name="T0" fmla="*/ 200032 w 255"/>
              <a:gd name="T1" fmla="*/ 12700 h 154"/>
              <a:gd name="T2" fmla="*/ 196079 w 255"/>
              <a:gd name="T3" fmla="*/ 12700 h 154"/>
              <a:gd name="T4" fmla="*/ 194497 w 255"/>
              <a:gd name="T5" fmla="*/ 14287 h 154"/>
              <a:gd name="T6" fmla="*/ 192916 w 255"/>
              <a:gd name="T7" fmla="*/ 16669 h 154"/>
              <a:gd name="T8" fmla="*/ 191335 w 255"/>
              <a:gd name="T9" fmla="*/ 19844 h 154"/>
              <a:gd name="T10" fmla="*/ 185010 w 255"/>
              <a:gd name="T11" fmla="*/ 20637 h 154"/>
              <a:gd name="T12" fmla="*/ 181056 w 255"/>
              <a:gd name="T13" fmla="*/ 23812 h 154"/>
              <a:gd name="T14" fmla="*/ 176313 w 255"/>
              <a:gd name="T15" fmla="*/ 27781 h 154"/>
              <a:gd name="T16" fmla="*/ 172359 w 255"/>
              <a:gd name="T17" fmla="*/ 31750 h 154"/>
              <a:gd name="T18" fmla="*/ 167616 w 255"/>
              <a:gd name="T19" fmla="*/ 36512 h 154"/>
              <a:gd name="T20" fmla="*/ 163662 w 255"/>
              <a:gd name="T21" fmla="*/ 39687 h 154"/>
              <a:gd name="T22" fmla="*/ 158918 w 255"/>
              <a:gd name="T23" fmla="*/ 42069 h 154"/>
              <a:gd name="T24" fmla="*/ 152593 w 255"/>
              <a:gd name="T25" fmla="*/ 42862 h 154"/>
              <a:gd name="T26" fmla="*/ 135199 w 255"/>
              <a:gd name="T27" fmla="*/ 53975 h 154"/>
              <a:gd name="T28" fmla="*/ 117805 w 255"/>
              <a:gd name="T29" fmla="*/ 64293 h 154"/>
              <a:gd name="T30" fmla="*/ 100411 w 255"/>
              <a:gd name="T31" fmla="*/ 73818 h 154"/>
              <a:gd name="T32" fmla="*/ 82226 w 255"/>
              <a:gd name="T33" fmla="*/ 84137 h 154"/>
              <a:gd name="T34" fmla="*/ 64832 w 255"/>
              <a:gd name="T35" fmla="*/ 92868 h 154"/>
              <a:gd name="T36" fmla="*/ 46648 w 255"/>
              <a:gd name="T37" fmla="*/ 102393 h 154"/>
              <a:gd name="T38" fmla="*/ 29254 w 255"/>
              <a:gd name="T39" fmla="*/ 111918 h 154"/>
              <a:gd name="T40" fmla="*/ 11860 w 255"/>
              <a:gd name="T41" fmla="*/ 122237 h 154"/>
              <a:gd name="T42" fmla="*/ 8697 w 255"/>
              <a:gd name="T43" fmla="*/ 121443 h 154"/>
              <a:gd name="T44" fmla="*/ 5534 w 255"/>
              <a:gd name="T45" fmla="*/ 120650 h 154"/>
              <a:gd name="T46" fmla="*/ 3163 w 255"/>
              <a:gd name="T47" fmla="*/ 119062 h 154"/>
              <a:gd name="T48" fmla="*/ 0 w 255"/>
              <a:gd name="T49" fmla="*/ 116681 h 154"/>
              <a:gd name="T50" fmla="*/ 4744 w 255"/>
              <a:gd name="T51" fmla="*/ 108743 h 154"/>
              <a:gd name="T52" fmla="*/ 16603 w 255"/>
              <a:gd name="T53" fmla="*/ 100012 h 154"/>
              <a:gd name="T54" fmla="*/ 28463 w 255"/>
              <a:gd name="T55" fmla="*/ 92868 h 154"/>
              <a:gd name="T56" fmla="*/ 40323 w 255"/>
              <a:gd name="T57" fmla="*/ 85725 h 154"/>
              <a:gd name="T58" fmla="*/ 52182 w 255"/>
              <a:gd name="T59" fmla="*/ 78581 h 154"/>
              <a:gd name="T60" fmla="*/ 64042 w 255"/>
              <a:gd name="T61" fmla="*/ 70643 h 154"/>
              <a:gd name="T62" fmla="*/ 75901 w 255"/>
              <a:gd name="T63" fmla="*/ 64293 h 154"/>
              <a:gd name="T64" fmla="*/ 88552 w 255"/>
              <a:gd name="T65" fmla="*/ 57150 h 154"/>
              <a:gd name="T66" fmla="*/ 100411 w 255"/>
              <a:gd name="T67" fmla="*/ 50800 h 154"/>
              <a:gd name="T68" fmla="*/ 112271 w 255"/>
              <a:gd name="T69" fmla="*/ 44450 h 154"/>
              <a:gd name="T70" fmla="*/ 124921 w 255"/>
              <a:gd name="T71" fmla="*/ 38100 h 154"/>
              <a:gd name="T72" fmla="*/ 136781 w 255"/>
              <a:gd name="T73" fmla="*/ 31750 h 154"/>
              <a:gd name="T74" fmla="*/ 148640 w 255"/>
              <a:gd name="T75" fmla="*/ 25400 h 154"/>
              <a:gd name="T76" fmla="*/ 161290 w 255"/>
              <a:gd name="T77" fmla="*/ 19050 h 154"/>
              <a:gd name="T78" fmla="*/ 173150 w 255"/>
              <a:gd name="T79" fmla="*/ 12700 h 154"/>
              <a:gd name="T80" fmla="*/ 186591 w 255"/>
              <a:gd name="T81" fmla="*/ 6350 h 154"/>
              <a:gd name="T82" fmla="*/ 197660 w 255"/>
              <a:gd name="T83" fmla="*/ 0 h 154"/>
              <a:gd name="T84" fmla="*/ 199241 w 255"/>
              <a:gd name="T85" fmla="*/ 2381 h 154"/>
              <a:gd name="T86" fmla="*/ 200822 w 255"/>
              <a:gd name="T87" fmla="*/ 6350 h 154"/>
              <a:gd name="T88" fmla="*/ 201613 w 255"/>
              <a:gd name="T89" fmla="*/ 9525 h 154"/>
              <a:gd name="T90" fmla="*/ 200032 w 255"/>
              <a:gd name="T91" fmla="*/ 12700 h 15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55" h="154">
                <a:moveTo>
                  <a:pt x="253" y="16"/>
                </a:moveTo>
                <a:lnTo>
                  <a:pt x="248" y="16"/>
                </a:lnTo>
                <a:lnTo>
                  <a:pt x="246" y="18"/>
                </a:lnTo>
                <a:lnTo>
                  <a:pt x="244" y="21"/>
                </a:lnTo>
                <a:lnTo>
                  <a:pt x="242" y="25"/>
                </a:lnTo>
                <a:lnTo>
                  <a:pt x="234" y="26"/>
                </a:lnTo>
                <a:lnTo>
                  <a:pt x="229" y="30"/>
                </a:lnTo>
                <a:lnTo>
                  <a:pt x="223" y="35"/>
                </a:lnTo>
                <a:lnTo>
                  <a:pt x="218" y="40"/>
                </a:lnTo>
                <a:lnTo>
                  <a:pt x="212" y="46"/>
                </a:lnTo>
                <a:lnTo>
                  <a:pt x="207" y="50"/>
                </a:lnTo>
                <a:lnTo>
                  <a:pt x="201" y="53"/>
                </a:lnTo>
                <a:lnTo>
                  <a:pt x="193" y="54"/>
                </a:lnTo>
                <a:lnTo>
                  <a:pt x="171" y="68"/>
                </a:lnTo>
                <a:lnTo>
                  <a:pt x="149" y="81"/>
                </a:lnTo>
                <a:lnTo>
                  <a:pt x="127" y="93"/>
                </a:lnTo>
                <a:lnTo>
                  <a:pt x="104" y="106"/>
                </a:lnTo>
                <a:lnTo>
                  <a:pt x="82" y="117"/>
                </a:lnTo>
                <a:lnTo>
                  <a:pt x="59" y="129"/>
                </a:lnTo>
                <a:lnTo>
                  <a:pt x="37" y="141"/>
                </a:lnTo>
                <a:lnTo>
                  <a:pt x="15" y="154"/>
                </a:lnTo>
                <a:lnTo>
                  <a:pt x="11" y="153"/>
                </a:lnTo>
                <a:lnTo>
                  <a:pt x="7" y="152"/>
                </a:lnTo>
                <a:lnTo>
                  <a:pt x="4" y="150"/>
                </a:lnTo>
                <a:lnTo>
                  <a:pt x="0" y="147"/>
                </a:lnTo>
                <a:lnTo>
                  <a:pt x="6" y="137"/>
                </a:lnTo>
                <a:lnTo>
                  <a:pt x="21" y="126"/>
                </a:lnTo>
                <a:lnTo>
                  <a:pt x="36" y="117"/>
                </a:lnTo>
                <a:lnTo>
                  <a:pt x="51" y="108"/>
                </a:lnTo>
                <a:lnTo>
                  <a:pt x="66" y="99"/>
                </a:lnTo>
                <a:lnTo>
                  <a:pt x="81" y="89"/>
                </a:lnTo>
                <a:lnTo>
                  <a:pt x="96" y="81"/>
                </a:lnTo>
                <a:lnTo>
                  <a:pt x="112" y="72"/>
                </a:lnTo>
                <a:lnTo>
                  <a:pt x="127" y="64"/>
                </a:lnTo>
                <a:lnTo>
                  <a:pt x="142" y="56"/>
                </a:lnTo>
                <a:lnTo>
                  <a:pt x="158" y="48"/>
                </a:lnTo>
                <a:lnTo>
                  <a:pt x="173" y="40"/>
                </a:lnTo>
                <a:lnTo>
                  <a:pt x="188" y="32"/>
                </a:lnTo>
                <a:lnTo>
                  <a:pt x="204" y="24"/>
                </a:lnTo>
                <a:lnTo>
                  <a:pt x="219" y="16"/>
                </a:lnTo>
                <a:lnTo>
                  <a:pt x="236" y="8"/>
                </a:lnTo>
                <a:lnTo>
                  <a:pt x="250" y="0"/>
                </a:lnTo>
                <a:lnTo>
                  <a:pt x="252" y="3"/>
                </a:lnTo>
                <a:lnTo>
                  <a:pt x="254" y="8"/>
                </a:lnTo>
                <a:lnTo>
                  <a:pt x="255" y="12"/>
                </a:lnTo>
                <a:lnTo>
                  <a:pt x="2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2" name="Freeform 147"/>
          <p:cNvSpPr>
            <a:spLocks/>
          </p:cNvSpPr>
          <p:nvPr/>
        </p:nvSpPr>
        <p:spPr bwMode="auto">
          <a:xfrm>
            <a:off x="6856413" y="1774825"/>
            <a:ext cx="31750" cy="15875"/>
          </a:xfrm>
          <a:custGeom>
            <a:avLst/>
            <a:gdLst>
              <a:gd name="T0" fmla="*/ 31750 w 40"/>
              <a:gd name="T1" fmla="*/ 6048 h 21"/>
              <a:gd name="T2" fmla="*/ 27781 w 40"/>
              <a:gd name="T3" fmla="*/ 7560 h 21"/>
              <a:gd name="T4" fmla="*/ 24606 w 40"/>
              <a:gd name="T5" fmla="*/ 8315 h 21"/>
              <a:gd name="T6" fmla="*/ 21431 w 40"/>
              <a:gd name="T7" fmla="*/ 10583 h 21"/>
              <a:gd name="T8" fmla="*/ 18256 w 40"/>
              <a:gd name="T9" fmla="*/ 12095 h 21"/>
              <a:gd name="T10" fmla="*/ 14288 w 40"/>
              <a:gd name="T11" fmla="*/ 13607 h 21"/>
              <a:gd name="T12" fmla="*/ 10319 w 40"/>
              <a:gd name="T13" fmla="*/ 14363 h 21"/>
              <a:gd name="T14" fmla="*/ 6350 w 40"/>
              <a:gd name="T15" fmla="*/ 15875 h 21"/>
              <a:gd name="T16" fmla="*/ 2381 w 40"/>
              <a:gd name="T17" fmla="*/ 15875 h 21"/>
              <a:gd name="T18" fmla="*/ 0 w 40"/>
              <a:gd name="T19" fmla="*/ 9827 h 21"/>
              <a:gd name="T20" fmla="*/ 3969 w 40"/>
              <a:gd name="T21" fmla="*/ 7560 h 21"/>
              <a:gd name="T22" fmla="*/ 8731 w 40"/>
              <a:gd name="T23" fmla="*/ 6048 h 21"/>
              <a:gd name="T24" fmla="*/ 14288 w 40"/>
              <a:gd name="T25" fmla="*/ 3024 h 21"/>
              <a:gd name="T26" fmla="*/ 19050 w 40"/>
              <a:gd name="T27" fmla="*/ 756 h 21"/>
              <a:gd name="T28" fmla="*/ 23813 w 40"/>
              <a:gd name="T29" fmla="*/ 0 h 21"/>
              <a:gd name="T30" fmla="*/ 26988 w 40"/>
              <a:gd name="T31" fmla="*/ 0 h 21"/>
              <a:gd name="T32" fmla="*/ 30163 w 40"/>
              <a:gd name="T33" fmla="*/ 1512 h 21"/>
              <a:gd name="T34" fmla="*/ 31750 w 40"/>
              <a:gd name="T35" fmla="*/ 6048 h 2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0" h="21">
                <a:moveTo>
                  <a:pt x="40" y="8"/>
                </a:moveTo>
                <a:lnTo>
                  <a:pt x="35" y="10"/>
                </a:lnTo>
                <a:lnTo>
                  <a:pt x="31" y="11"/>
                </a:lnTo>
                <a:lnTo>
                  <a:pt x="27" y="14"/>
                </a:lnTo>
                <a:lnTo>
                  <a:pt x="23" y="16"/>
                </a:lnTo>
                <a:lnTo>
                  <a:pt x="18" y="18"/>
                </a:lnTo>
                <a:lnTo>
                  <a:pt x="13" y="19"/>
                </a:lnTo>
                <a:lnTo>
                  <a:pt x="8" y="21"/>
                </a:lnTo>
                <a:lnTo>
                  <a:pt x="3" y="21"/>
                </a:lnTo>
                <a:lnTo>
                  <a:pt x="0" y="13"/>
                </a:lnTo>
                <a:lnTo>
                  <a:pt x="5" y="10"/>
                </a:lnTo>
                <a:lnTo>
                  <a:pt x="11" y="8"/>
                </a:lnTo>
                <a:lnTo>
                  <a:pt x="18" y="4"/>
                </a:lnTo>
                <a:lnTo>
                  <a:pt x="24" y="1"/>
                </a:lnTo>
                <a:lnTo>
                  <a:pt x="30" y="0"/>
                </a:lnTo>
                <a:lnTo>
                  <a:pt x="34" y="0"/>
                </a:lnTo>
                <a:lnTo>
                  <a:pt x="38" y="2"/>
                </a:lnTo>
                <a:lnTo>
                  <a:pt x="4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3" name="Freeform 148"/>
          <p:cNvSpPr>
            <a:spLocks/>
          </p:cNvSpPr>
          <p:nvPr/>
        </p:nvSpPr>
        <p:spPr bwMode="auto">
          <a:xfrm>
            <a:off x="6950075" y="1774825"/>
            <a:ext cx="31750" cy="17463"/>
          </a:xfrm>
          <a:custGeom>
            <a:avLst/>
            <a:gdLst>
              <a:gd name="T0" fmla="*/ 30956 w 40"/>
              <a:gd name="T1" fmla="*/ 4763 h 22"/>
              <a:gd name="T2" fmla="*/ 31750 w 40"/>
              <a:gd name="T3" fmla="*/ 7938 h 22"/>
              <a:gd name="T4" fmla="*/ 30163 w 40"/>
              <a:gd name="T5" fmla="*/ 11113 h 22"/>
              <a:gd name="T6" fmla="*/ 28575 w 40"/>
              <a:gd name="T7" fmla="*/ 13494 h 22"/>
              <a:gd name="T8" fmla="*/ 25400 w 40"/>
              <a:gd name="T9" fmla="*/ 14288 h 22"/>
              <a:gd name="T10" fmla="*/ 17463 w 40"/>
              <a:gd name="T11" fmla="*/ 13494 h 22"/>
              <a:gd name="T12" fmla="*/ 9525 w 40"/>
              <a:gd name="T13" fmla="*/ 16669 h 22"/>
              <a:gd name="T14" fmla="*/ 3175 w 40"/>
              <a:gd name="T15" fmla="*/ 17463 h 22"/>
              <a:gd name="T16" fmla="*/ 0 w 40"/>
              <a:gd name="T17" fmla="*/ 10319 h 22"/>
              <a:gd name="T18" fmla="*/ 4763 w 40"/>
              <a:gd name="T19" fmla="*/ 7938 h 22"/>
              <a:gd name="T20" fmla="*/ 8731 w 40"/>
              <a:gd name="T21" fmla="*/ 5556 h 22"/>
              <a:gd name="T22" fmla="*/ 12700 w 40"/>
              <a:gd name="T23" fmla="*/ 2381 h 22"/>
              <a:gd name="T24" fmla="*/ 16669 w 40"/>
              <a:gd name="T25" fmla="*/ 794 h 22"/>
              <a:gd name="T26" fmla="*/ 20638 w 40"/>
              <a:gd name="T27" fmla="*/ 0 h 22"/>
              <a:gd name="T28" fmla="*/ 23813 w 40"/>
              <a:gd name="T29" fmla="*/ 0 h 22"/>
              <a:gd name="T30" fmla="*/ 27781 w 40"/>
              <a:gd name="T31" fmla="*/ 1588 h 22"/>
              <a:gd name="T32" fmla="*/ 30956 w 40"/>
              <a:gd name="T33" fmla="*/ 4763 h 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" h="22">
                <a:moveTo>
                  <a:pt x="39" y="6"/>
                </a:moveTo>
                <a:lnTo>
                  <a:pt x="40" y="10"/>
                </a:lnTo>
                <a:lnTo>
                  <a:pt x="38" y="14"/>
                </a:lnTo>
                <a:lnTo>
                  <a:pt x="36" y="17"/>
                </a:lnTo>
                <a:lnTo>
                  <a:pt x="32" y="18"/>
                </a:lnTo>
                <a:lnTo>
                  <a:pt x="22" y="17"/>
                </a:lnTo>
                <a:lnTo>
                  <a:pt x="12" y="21"/>
                </a:lnTo>
                <a:lnTo>
                  <a:pt x="4" y="22"/>
                </a:lnTo>
                <a:lnTo>
                  <a:pt x="0" y="13"/>
                </a:lnTo>
                <a:lnTo>
                  <a:pt x="6" y="10"/>
                </a:lnTo>
                <a:lnTo>
                  <a:pt x="11" y="7"/>
                </a:lnTo>
                <a:lnTo>
                  <a:pt x="16" y="3"/>
                </a:lnTo>
                <a:lnTo>
                  <a:pt x="21" y="1"/>
                </a:lnTo>
                <a:lnTo>
                  <a:pt x="26" y="0"/>
                </a:lnTo>
                <a:lnTo>
                  <a:pt x="30" y="0"/>
                </a:lnTo>
                <a:lnTo>
                  <a:pt x="35" y="2"/>
                </a:lnTo>
                <a:lnTo>
                  <a:pt x="39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4" name="Freeform 149"/>
          <p:cNvSpPr>
            <a:spLocks/>
          </p:cNvSpPr>
          <p:nvPr/>
        </p:nvSpPr>
        <p:spPr bwMode="auto">
          <a:xfrm>
            <a:off x="6772275" y="1779588"/>
            <a:ext cx="14288" cy="9525"/>
          </a:xfrm>
          <a:custGeom>
            <a:avLst/>
            <a:gdLst>
              <a:gd name="T0" fmla="*/ 14288 w 17"/>
              <a:gd name="T1" fmla="*/ 1732 h 11"/>
              <a:gd name="T2" fmla="*/ 13448 w 17"/>
              <a:gd name="T3" fmla="*/ 6927 h 11"/>
              <a:gd name="T4" fmla="*/ 10086 w 17"/>
              <a:gd name="T5" fmla="*/ 7793 h 11"/>
              <a:gd name="T6" fmla="*/ 5883 w 17"/>
              <a:gd name="T7" fmla="*/ 7793 h 11"/>
              <a:gd name="T8" fmla="*/ 1681 w 17"/>
              <a:gd name="T9" fmla="*/ 9525 h 11"/>
              <a:gd name="T10" fmla="*/ 0 w 17"/>
              <a:gd name="T11" fmla="*/ 7793 h 11"/>
              <a:gd name="T12" fmla="*/ 0 w 17"/>
              <a:gd name="T13" fmla="*/ 6927 h 11"/>
              <a:gd name="T14" fmla="*/ 0 w 17"/>
              <a:gd name="T15" fmla="*/ 4330 h 11"/>
              <a:gd name="T16" fmla="*/ 0 w 17"/>
              <a:gd name="T17" fmla="*/ 2598 h 11"/>
              <a:gd name="T18" fmla="*/ 3362 w 17"/>
              <a:gd name="T19" fmla="*/ 1732 h 11"/>
              <a:gd name="T20" fmla="*/ 7564 w 17"/>
              <a:gd name="T21" fmla="*/ 866 h 11"/>
              <a:gd name="T22" fmla="*/ 10086 w 17"/>
              <a:gd name="T23" fmla="*/ 0 h 11"/>
              <a:gd name="T24" fmla="*/ 14288 w 17"/>
              <a:gd name="T25" fmla="*/ 1732 h 1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7" h="11">
                <a:moveTo>
                  <a:pt x="17" y="2"/>
                </a:moveTo>
                <a:lnTo>
                  <a:pt x="16" y="8"/>
                </a:lnTo>
                <a:lnTo>
                  <a:pt x="12" y="9"/>
                </a:lnTo>
                <a:lnTo>
                  <a:pt x="7" y="9"/>
                </a:lnTo>
                <a:lnTo>
                  <a:pt x="2" y="11"/>
                </a:lnTo>
                <a:lnTo>
                  <a:pt x="0" y="9"/>
                </a:lnTo>
                <a:lnTo>
                  <a:pt x="0" y="8"/>
                </a:lnTo>
                <a:lnTo>
                  <a:pt x="0" y="5"/>
                </a:lnTo>
                <a:lnTo>
                  <a:pt x="0" y="3"/>
                </a:lnTo>
                <a:lnTo>
                  <a:pt x="4" y="2"/>
                </a:lnTo>
                <a:lnTo>
                  <a:pt x="9" y="1"/>
                </a:lnTo>
                <a:lnTo>
                  <a:pt x="12" y="0"/>
                </a:lnTo>
                <a:lnTo>
                  <a:pt x="17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5" name="Freeform 150"/>
          <p:cNvSpPr>
            <a:spLocks/>
          </p:cNvSpPr>
          <p:nvPr/>
        </p:nvSpPr>
        <p:spPr bwMode="auto">
          <a:xfrm>
            <a:off x="6681788" y="1781175"/>
            <a:ext cx="17462" cy="11113"/>
          </a:xfrm>
          <a:custGeom>
            <a:avLst/>
            <a:gdLst>
              <a:gd name="T0" fmla="*/ 17462 w 22"/>
              <a:gd name="T1" fmla="*/ 0 h 15"/>
              <a:gd name="T2" fmla="*/ 15081 w 22"/>
              <a:gd name="T3" fmla="*/ 3704 h 15"/>
              <a:gd name="T4" fmla="*/ 11112 w 22"/>
              <a:gd name="T5" fmla="*/ 5927 h 15"/>
              <a:gd name="T6" fmla="*/ 7144 w 22"/>
              <a:gd name="T7" fmla="*/ 8150 h 15"/>
              <a:gd name="T8" fmla="*/ 2381 w 22"/>
              <a:gd name="T9" fmla="*/ 11113 h 15"/>
              <a:gd name="T10" fmla="*/ 0 w 22"/>
              <a:gd name="T11" fmla="*/ 9631 h 15"/>
              <a:gd name="T12" fmla="*/ 3969 w 22"/>
              <a:gd name="T13" fmla="*/ 5927 h 15"/>
              <a:gd name="T14" fmla="*/ 7937 w 22"/>
              <a:gd name="T15" fmla="*/ 3704 h 15"/>
              <a:gd name="T16" fmla="*/ 11906 w 22"/>
              <a:gd name="T17" fmla="*/ 741 h 15"/>
              <a:gd name="T18" fmla="*/ 17462 w 22"/>
              <a:gd name="T19" fmla="*/ 0 h 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" h="15">
                <a:moveTo>
                  <a:pt x="22" y="0"/>
                </a:moveTo>
                <a:lnTo>
                  <a:pt x="19" y="5"/>
                </a:lnTo>
                <a:lnTo>
                  <a:pt x="14" y="8"/>
                </a:lnTo>
                <a:lnTo>
                  <a:pt x="9" y="11"/>
                </a:lnTo>
                <a:lnTo>
                  <a:pt x="3" y="15"/>
                </a:lnTo>
                <a:lnTo>
                  <a:pt x="0" y="13"/>
                </a:lnTo>
                <a:lnTo>
                  <a:pt x="5" y="8"/>
                </a:lnTo>
                <a:lnTo>
                  <a:pt x="10" y="5"/>
                </a:lnTo>
                <a:lnTo>
                  <a:pt x="15" y="1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6" name="Freeform 151"/>
          <p:cNvSpPr>
            <a:spLocks/>
          </p:cNvSpPr>
          <p:nvPr/>
        </p:nvSpPr>
        <p:spPr bwMode="auto">
          <a:xfrm>
            <a:off x="5629275" y="1784350"/>
            <a:ext cx="141288" cy="73025"/>
          </a:xfrm>
          <a:custGeom>
            <a:avLst/>
            <a:gdLst>
              <a:gd name="T0" fmla="*/ 141288 w 179"/>
              <a:gd name="T1" fmla="*/ 802 h 91"/>
              <a:gd name="T2" fmla="*/ 141288 w 179"/>
              <a:gd name="T3" fmla="*/ 6420 h 91"/>
              <a:gd name="T4" fmla="*/ 133395 w 179"/>
              <a:gd name="T5" fmla="*/ 12037 h 91"/>
              <a:gd name="T6" fmla="*/ 123923 w 179"/>
              <a:gd name="T7" fmla="*/ 16049 h 91"/>
              <a:gd name="T8" fmla="*/ 115240 w 179"/>
              <a:gd name="T9" fmla="*/ 20864 h 91"/>
              <a:gd name="T10" fmla="*/ 105769 w 179"/>
              <a:gd name="T11" fmla="*/ 25679 h 91"/>
              <a:gd name="T12" fmla="*/ 96297 w 179"/>
              <a:gd name="T13" fmla="*/ 28889 h 91"/>
              <a:gd name="T14" fmla="*/ 87614 w 179"/>
              <a:gd name="T15" fmla="*/ 34506 h 91"/>
              <a:gd name="T16" fmla="*/ 79721 w 179"/>
              <a:gd name="T17" fmla="*/ 40124 h 91"/>
              <a:gd name="T18" fmla="*/ 71828 w 179"/>
              <a:gd name="T19" fmla="*/ 47346 h 91"/>
              <a:gd name="T20" fmla="*/ 63145 w 179"/>
              <a:gd name="T21" fmla="*/ 49753 h 91"/>
              <a:gd name="T22" fmla="*/ 53674 w 179"/>
              <a:gd name="T23" fmla="*/ 52963 h 91"/>
              <a:gd name="T24" fmla="*/ 44991 w 179"/>
              <a:gd name="T25" fmla="*/ 57778 h 91"/>
              <a:gd name="T26" fmla="*/ 36309 w 179"/>
              <a:gd name="T27" fmla="*/ 62593 h 91"/>
              <a:gd name="T28" fmla="*/ 27626 w 179"/>
              <a:gd name="T29" fmla="*/ 65803 h 91"/>
              <a:gd name="T30" fmla="*/ 18154 w 179"/>
              <a:gd name="T31" fmla="*/ 69815 h 91"/>
              <a:gd name="T32" fmla="*/ 9472 w 179"/>
              <a:gd name="T33" fmla="*/ 73025 h 91"/>
              <a:gd name="T34" fmla="*/ 0 w 179"/>
              <a:gd name="T35" fmla="*/ 73025 h 91"/>
              <a:gd name="T36" fmla="*/ 3157 w 179"/>
              <a:gd name="T37" fmla="*/ 69815 h 91"/>
              <a:gd name="T38" fmla="*/ 5525 w 179"/>
              <a:gd name="T39" fmla="*/ 65803 h 91"/>
              <a:gd name="T40" fmla="*/ 8683 w 179"/>
              <a:gd name="T41" fmla="*/ 63395 h 91"/>
              <a:gd name="T42" fmla="*/ 11840 w 179"/>
              <a:gd name="T43" fmla="*/ 60988 h 91"/>
              <a:gd name="T44" fmla="*/ 15786 w 179"/>
              <a:gd name="T45" fmla="*/ 57778 h 91"/>
              <a:gd name="T46" fmla="*/ 19733 w 179"/>
              <a:gd name="T47" fmla="*/ 55371 h 91"/>
              <a:gd name="T48" fmla="*/ 23680 w 179"/>
              <a:gd name="T49" fmla="*/ 52963 h 91"/>
              <a:gd name="T50" fmla="*/ 27626 w 179"/>
              <a:gd name="T51" fmla="*/ 51358 h 91"/>
              <a:gd name="T52" fmla="*/ 41834 w 179"/>
              <a:gd name="T53" fmla="*/ 45741 h 91"/>
              <a:gd name="T54" fmla="*/ 56831 w 179"/>
              <a:gd name="T55" fmla="*/ 40124 h 91"/>
              <a:gd name="T56" fmla="*/ 70249 w 179"/>
              <a:gd name="T57" fmla="*/ 33704 h 91"/>
              <a:gd name="T58" fmla="*/ 83668 w 179"/>
              <a:gd name="T59" fmla="*/ 27284 h 91"/>
              <a:gd name="T60" fmla="*/ 98665 w 179"/>
              <a:gd name="T61" fmla="*/ 20062 h 91"/>
              <a:gd name="T62" fmla="*/ 112083 w 179"/>
              <a:gd name="T63" fmla="*/ 13642 h 91"/>
              <a:gd name="T64" fmla="*/ 125502 w 179"/>
              <a:gd name="T65" fmla="*/ 6420 h 91"/>
              <a:gd name="T66" fmla="*/ 140499 w 179"/>
              <a:gd name="T67" fmla="*/ 0 h 91"/>
              <a:gd name="T68" fmla="*/ 141288 w 179"/>
              <a:gd name="T69" fmla="*/ 802 h 9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79" h="91">
                <a:moveTo>
                  <a:pt x="179" y="1"/>
                </a:moveTo>
                <a:lnTo>
                  <a:pt x="179" y="8"/>
                </a:lnTo>
                <a:lnTo>
                  <a:pt x="169" y="15"/>
                </a:lnTo>
                <a:lnTo>
                  <a:pt x="157" y="20"/>
                </a:lnTo>
                <a:lnTo>
                  <a:pt x="146" y="26"/>
                </a:lnTo>
                <a:lnTo>
                  <a:pt x="134" y="32"/>
                </a:lnTo>
                <a:lnTo>
                  <a:pt x="122" y="36"/>
                </a:lnTo>
                <a:lnTo>
                  <a:pt x="111" y="43"/>
                </a:lnTo>
                <a:lnTo>
                  <a:pt x="101" y="50"/>
                </a:lnTo>
                <a:lnTo>
                  <a:pt x="91" y="59"/>
                </a:lnTo>
                <a:lnTo>
                  <a:pt x="80" y="62"/>
                </a:lnTo>
                <a:lnTo>
                  <a:pt x="68" y="66"/>
                </a:lnTo>
                <a:lnTo>
                  <a:pt x="57" y="72"/>
                </a:lnTo>
                <a:lnTo>
                  <a:pt x="46" y="78"/>
                </a:lnTo>
                <a:lnTo>
                  <a:pt x="35" y="82"/>
                </a:lnTo>
                <a:lnTo>
                  <a:pt x="23" y="87"/>
                </a:lnTo>
                <a:lnTo>
                  <a:pt x="12" y="91"/>
                </a:lnTo>
                <a:lnTo>
                  <a:pt x="0" y="91"/>
                </a:lnTo>
                <a:lnTo>
                  <a:pt x="4" y="87"/>
                </a:lnTo>
                <a:lnTo>
                  <a:pt x="7" y="82"/>
                </a:lnTo>
                <a:lnTo>
                  <a:pt x="11" y="79"/>
                </a:lnTo>
                <a:lnTo>
                  <a:pt x="15" y="76"/>
                </a:lnTo>
                <a:lnTo>
                  <a:pt x="20" y="72"/>
                </a:lnTo>
                <a:lnTo>
                  <a:pt x="25" y="69"/>
                </a:lnTo>
                <a:lnTo>
                  <a:pt x="30" y="66"/>
                </a:lnTo>
                <a:lnTo>
                  <a:pt x="35" y="64"/>
                </a:lnTo>
                <a:lnTo>
                  <a:pt x="53" y="57"/>
                </a:lnTo>
                <a:lnTo>
                  <a:pt x="72" y="50"/>
                </a:lnTo>
                <a:lnTo>
                  <a:pt x="89" y="42"/>
                </a:lnTo>
                <a:lnTo>
                  <a:pt x="106" y="34"/>
                </a:lnTo>
                <a:lnTo>
                  <a:pt x="125" y="25"/>
                </a:lnTo>
                <a:lnTo>
                  <a:pt x="142" y="17"/>
                </a:lnTo>
                <a:lnTo>
                  <a:pt x="159" y="8"/>
                </a:lnTo>
                <a:lnTo>
                  <a:pt x="178" y="0"/>
                </a:lnTo>
                <a:lnTo>
                  <a:pt x="179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7" name="Freeform 152"/>
          <p:cNvSpPr>
            <a:spLocks/>
          </p:cNvSpPr>
          <p:nvPr/>
        </p:nvSpPr>
        <p:spPr bwMode="auto">
          <a:xfrm>
            <a:off x="6913563" y="1787525"/>
            <a:ext cx="31750" cy="22225"/>
          </a:xfrm>
          <a:custGeom>
            <a:avLst/>
            <a:gdLst>
              <a:gd name="T0" fmla="*/ 31750 w 40"/>
              <a:gd name="T1" fmla="*/ 5556 h 28"/>
              <a:gd name="T2" fmla="*/ 31750 w 40"/>
              <a:gd name="T3" fmla="*/ 10319 h 28"/>
              <a:gd name="T4" fmla="*/ 1588 w 40"/>
              <a:gd name="T5" fmla="*/ 22225 h 28"/>
              <a:gd name="T6" fmla="*/ 0 w 40"/>
              <a:gd name="T7" fmla="*/ 15875 h 28"/>
              <a:gd name="T8" fmla="*/ 794 w 40"/>
              <a:gd name="T9" fmla="*/ 11906 h 28"/>
              <a:gd name="T10" fmla="*/ 3969 w 40"/>
              <a:gd name="T11" fmla="*/ 10319 h 28"/>
              <a:gd name="T12" fmla="*/ 7938 w 40"/>
              <a:gd name="T13" fmla="*/ 7938 h 28"/>
              <a:gd name="T14" fmla="*/ 13494 w 40"/>
              <a:gd name="T15" fmla="*/ 7144 h 28"/>
              <a:gd name="T16" fmla="*/ 18256 w 40"/>
              <a:gd name="T17" fmla="*/ 6350 h 28"/>
              <a:gd name="T18" fmla="*/ 23019 w 40"/>
              <a:gd name="T19" fmla="*/ 4763 h 28"/>
              <a:gd name="T20" fmla="*/ 26194 w 40"/>
              <a:gd name="T21" fmla="*/ 794 h 28"/>
              <a:gd name="T22" fmla="*/ 29369 w 40"/>
              <a:gd name="T23" fmla="*/ 0 h 28"/>
              <a:gd name="T24" fmla="*/ 30163 w 40"/>
              <a:gd name="T25" fmla="*/ 1588 h 28"/>
              <a:gd name="T26" fmla="*/ 30956 w 40"/>
              <a:gd name="T27" fmla="*/ 3969 h 28"/>
              <a:gd name="T28" fmla="*/ 31750 w 40"/>
              <a:gd name="T29" fmla="*/ 5556 h 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0" h="28">
                <a:moveTo>
                  <a:pt x="40" y="7"/>
                </a:moveTo>
                <a:lnTo>
                  <a:pt x="40" y="13"/>
                </a:lnTo>
                <a:lnTo>
                  <a:pt x="2" y="28"/>
                </a:lnTo>
                <a:lnTo>
                  <a:pt x="0" y="20"/>
                </a:lnTo>
                <a:lnTo>
                  <a:pt x="1" y="15"/>
                </a:lnTo>
                <a:lnTo>
                  <a:pt x="5" y="13"/>
                </a:lnTo>
                <a:lnTo>
                  <a:pt x="10" y="10"/>
                </a:lnTo>
                <a:lnTo>
                  <a:pt x="17" y="9"/>
                </a:lnTo>
                <a:lnTo>
                  <a:pt x="23" y="8"/>
                </a:lnTo>
                <a:lnTo>
                  <a:pt x="29" y="6"/>
                </a:lnTo>
                <a:lnTo>
                  <a:pt x="33" y="1"/>
                </a:lnTo>
                <a:lnTo>
                  <a:pt x="37" y="0"/>
                </a:lnTo>
                <a:lnTo>
                  <a:pt x="38" y="2"/>
                </a:lnTo>
                <a:lnTo>
                  <a:pt x="39" y="5"/>
                </a:lnTo>
                <a:lnTo>
                  <a:pt x="4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8" name="Freeform 153"/>
          <p:cNvSpPr>
            <a:spLocks/>
          </p:cNvSpPr>
          <p:nvPr/>
        </p:nvSpPr>
        <p:spPr bwMode="auto">
          <a:xfrm>
            <a:off x="6818313" y="1790700"/>
            <a:ext cx="30162" cy="12700"/>
          </a:xfrm>
          <a:custGeom>
            <a:avLst/>
            <a:gdLst>
              <a:gd name="T0" fmla="*/ 30162 w 38"/>
              <a:gd name="T1" fmla="*/ 3735 h 17"/>
              <a:gd name="T2" fmla="*/ 26987 w 38"/>
              <a:gd name="T3" fmla="*/ 5229 h 17"/>
              <a:gd name="T4" fmla="*/ 23018 w 38"/>
              <a:gd name="T5" fmla="*/ 7471 h 17"/>
              <a:gd name="T6" fmla="*/ 19050 w 38"/>
              <a:gd name="T7" fmla="*/ 8965 h 17"/>
              <a:gd name="T8" fmla="*/ 15875 w 38"/>
              <a:gd name="T9" fmla="*/ 10459 h 17"/>
              <a:gd name="T10" fmla="*/ 11906 w 38"/>
              <a:gd name="T11" fmla="*/ 11206 h 17"/>
              <a:gd name="T12" fmla="*/ 7144 w 38"/>
              <a:gd name="T13" fmla="*/ 12700 h 17"/>
              <a:gd name="T14" fmla="*/ 3969 w 38"/>
              <a:gd name="T15" fmla="*/ 12700 h 17"/>
              <a:gd name="T16" fmla="*/ 0 w 38"/>
              <a:gd name="T17" fmla="*/ 11206 h 17"/>
              <a:gd name="T18" fmla="*/ 3175 w 38"/>
              <a:gd name="T19" fmla="*/ 8965 h 17"/>
              <a:gd name="T20" fmla="*/ 6350 w 38"/>
              <a:gd name="T21" fmla="*/ 7471 h 17"/>
              <a:gd name="T22" fmla="*/ 10319 w 38"/>
              <a:gd name="T23" fmla="*/ 4482 h 17"/>
              <a:gd name="T24" fmla="*/ 15081 w 38"/>
              <a:gd name="T25" fmla="*/ 2241 h 17"/>
              <a:gd name="T26" fmla="*/ 19050 w 38"/>
              <a:gd name="T27" fmla="*/ 1494 h 17"/>
              <a:gd name="T28" fmla="*/ 23018 w 38"/>
              <a:gd name="T29" fmla="*/ 0 h 17"/>
              <a:gd name="T30" fmla="*/ 27781 w 38"/>
              <a:gd name="T31" fmla="*/ 1494 h 17"/>
              <a:gd name="T32" fmla="*/ 30162 w 38"/>
              <a:gd name="T33" fmla="*/ 3735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8" h="17">
                <a:moveTo>
                  <a:pt x="38" y="5"/>
                </a:moveTo>
                <a:lnTo>
                  <a:pt x="34" y="7"/>
                </a:lnTo>
                <a:lnTo>
                  <a:pt x="29" y="10"/>
                </a:lnTo>
                <a:lnTo>
                  <a:pt x="24" y="12"/>
                </a:lnTo>
                <a:lnTo>
                  <a:pt x="20" y="14"/>
                </a:lnTo>
                <a:lnTo>
                  <a:pt x="15" y="15"/>
                </a:lnTo>
                <a:lnTo>
                  <a:pt x="9" y="17"/>
                </a:lnTo>
                <a:lnTo>
                  <a:pt x="5" y="17"/>
                </a:lnTo>
                <a:lnTo>
                  <a:pt x="0" y="15"/>
                </a:lnTo>
                <a:lnTo>
                  <a:pt x="4" y="12"/>
                </a:lnTo>
                <a:lnTo>
                  <a:pt x="8" y="10"/>
                </a:lnTo>
                <a:lnTo>
                  <a:pt x="13" y="6"/>
                </a:lnTo>
                <a:lnTo>
                  <a:pt x="19" y="3"/>
                </a:lnTo>
                <a:lnTo>
                  <a:pt x="24" y="2"/>
                </a:lnTo>
                <a:lnTo>
                  <a:pt x="29" y="0"/>
                </a:lnTo>
                <a:lnTo>
                  <a:pt x="35" y="2"/>
                </a:lnTo>
                <a:lnTo>
                  <a:pt x="38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99" name="Freeform 154"/>
          <p:cNvSpPr>
            <a:spLocks/>
          </p:cNvSpPr>
          <p:nvPr/>
        </p:nvSpPr>
        <p:spPr bwMode="auto">
          <a:xfrm>
            <a:off x="6446838" y="1790700"/>
            <a:ext cx="19050" cy="15875"/>
          </a:xfrm>
          <a:custGeom>
            <a:avLst/>
            <a:gdLst>
              <a:gd name="T0" fmla="*/ 19050 w 23"/>
              <a:gd name="T1" fmla="*/ 7938 h 20"/>
              <a:gd name="T2" fmla="*/ 19050 w 23"/>
              <a:gd name="T3" fmla="*/ 10319 h 20"/>
              <a:gd name="T4" fmla="*/ 16565 w 23"/>
              <a:gd name="T5" fmla="*/ 11906 h 20"/>
              <a:gd name="T6" fmla="*/ 14909 w 23"/>
              <a:gd name="T7" fmla="*/ 14288 h 20"/>
              <a:gd name="T8" fmla="*/ 13252 w 23"/>
              <a:gd name="T9" fmla="*/ 15875 h 20"/>
              <a:gd name="T10" fmla="*/ 9111 w 23"/>
              <a:gd name="T11" fmla="*/ 14288 h 20"/>
              <a:gd name="T12" fmla="*/ 4970 w 23"/>
              <a:gd name="T13" fmla="*/ 14288 h 20"/>
              <a:gd name="T14" fmla="*/ 1657 w 23"/>
              <a:gd name="T15" fmla="*/ 13494 h 20"/>
              <a:gd name="T16" fmla="*/ 0 w 23"/>
              <a:gd name="T17" fmla="*/ 9525 h 20"/>
              <a:gd name="T18" fmla="*/ 828 w 23"/>
              <a:gd name="T19" fmla="*/ 7144 h 20"/>
              <a:gd name="T20" fmla="*/ 2485 w 23"/>
              <a:gd name="T21" fmla="*/ 3969 h 20"/>
              <a:gd name="T22" fmla="*/ 4970 w 23"/>
              <a:gd name="T23" fmla="*/ 2381 h 20"/>
              <a:gd name="T24" fmla="*/ 8283 w 23"/>
              <a:gd name="T25" fmla="*/ 1588 h 20"/>
              <a:gd name="T26" fmla="*/ 11596 w 23"/>
              <a:gd name="T27" fmla="*/ 0 h 20"/>
              <a:gd name="T28" fmla="*/ 14909 w 23"/>
              <a:gd name="T29" fmla="*/ 2381 h 20"/>
              <a:gd name="T30" fmla="*/ 16565 w 23"/>
              <a:gd name="T31" fmla="*/ 4763 h 20"/>
              <a:gd name="T32" fmla="*/ 19050 w 23"/>
              <a:gd name="T33" fmla="*/ 7938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3" h="20">
                <a:moveTo>
                  <a:pt x="23" y="10"/>
                </a:moveTo>
                <a:lnTo>
                  <a:pt x="23" y="13"/>
                </a:lnTo>
                <a:lnTo>
                  <a:pt x="20" y="15"/>
                </a:lnTo>
                <a:lnTo>
                  <a:pt x="18" y="18"/>
                </a:lnTo>
                <a:lnTo>
                  <a:pt x="16" y="20"/>
                </a:lnTo>
                <a:lnTo>
                  <a:pt x="11" y="18"/>
                </a:lnTo>
                <a:lnTo>
                  <a:pt x="6" y="18"/>
                </a:lnTo>
                <a:lnTo>
                  <a:pt x="2" y="17"/>
                </a:lnTo>
                <a:lnTo>
                  <a:pt x="0" y="12"/>
                </a:lnTo>
                <a:lnTo>
                  <a:pt x="1" y="9"/>
                </a:lnTo>
                <a:lnTo>
                  <a:pt x="3" y="5"/>
                </a:lnTo>
                <a:lnTo>
                  <a:pt x="6" y="3"/>
                </a:lnTo>
                <a:lnTo>
                  <a:pt x="10" y="2"/>
                </a:lnTo>
                <a:lnTo>
                  <a:pt x="14" y="0"/>
                </a:lnTo>
                <a:lnTo>
                  <a:pt x="18" y="3"/>
                </a:lnTo>
                <a:lnTo>
                  <a:pt x="20" y="6"/>
                </a:lnTo>
                <a:lnTo>
                  <a:pt x="23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0" name="Freeform 155"/>
          <p:cNvSpPr>
            <a:spLocks/>
          </p:cNvSpPr>
          <p:nvPr/>
        </p:nvSpPr>
        <p:spPr bwMode="auto">
          <a:xfrm>
            <a:off x="7064375" y="1790700"/>
            <a:ext cx="50800" cy="15875"/>
          </a:xfrm>
          <a:custGeom>
            <a:avLst/>
            <a:gdLst>
              <a:gd name="T0" fmla="*/ 49213 w 64"/>
              <a:gd name="T1" fmla="*/ 6174 h 18"/>
              <a:gd name="T2" fmla="*/ 50800 w 64"/>
              <a:gd name="T3" fmla="*/ 9701 h 18"/>
              <a:gd name="T4" fmla="*/ 48419 w 64"/>
              <a:gd name="T5" fmla="*/ 11465 h 18"/>
              <a:gd name="T6" fmla="*/ 45244 w 64"/>
              <a:gd name="T7" fmla="*/ 14111 h 18"/>
              <a:gd name="T8" fmla="*/ 41275 w 64"/>
              <a:gd name="T9" fmla="*/ 14993 h 18"/>
              <a:gd name="T10" fmla="*/ 0 w 64"/>
              <a:gd name="T11" fmla="*/ 15875 h 18"/>
              <a:gd name="T12" fmla="*/ 0 w 64"/>
              <a:gd name="T13" fmla="*/ 0 h 18"/>
              <a:gd name="T14" fmla="*/ 6350 w 64"/>
              <a:gd name="T15" fmla="*/ 0 h 18"/>
              <a:gd name="T16" fmla="*/ 12700 w 64"/>
              <a:gd name="T17" fmla="*/ 0 h 18"/>
              <a:gd name="T18" fmla="*/ 19050 w 64"/>
              <a:gd name="T19" fmla="*/ 882 h 18"/>
              <a:gd name="T20" fmla="*/ 25400 w 64"/>
              <a:gd name="T21" fmla="*/ 1764 h 18"/>
              <a:gd name="T22" fmla="*/ 30956 w 64"/>
              <a:gd name="T23" fmla="*/ 3528 h 18"/>
              <a:gd name="T24" fmla="*/ 37306 w 64"/>
              <a:gd name="T25" fmla="*/ 4410 h 18"/>
              <a:gd name="T26" fmla="*/ 42863 w 64"/>
              <a:gd name="T27" fmla="*/ 6174 h 18"/>
              <a:gd name="T28" fmla="*/ 49213 w 64"/>
              <a:gd name="T29" fmla="*/ 6174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4" h="18">
                <a:moveTo>
                  <a:pt x="62" y="7"/>
                </a:moveTo>
                <a:lnTo>
                  <a:pt x="64" y="11"/>
                </a:lnTo>
                <a:lnTo>
                  <a:pt x="61" y="13"/>
                </a:lnTo>
                <a:lnTo>
                  <a:pt x="57" y="16"/>
                </a:lnTo>
                <a:lnTo>
                  <a:pt x="52" y="17"/>
                </a:lnTo>
                <a:lnTo>
                  <a:pt x="0" y="18"/>
                </a:lnTo>
                <a:lnTo>
                  <a:pt x="0" y="0"/>
                </a:lnTo>
                <a:lnTo>
                  <a:pt x="8" y="0"/>
                </a:lnTo>
                <a:lnTo>
                  <a:pt x="16" y="0"/>
                </a:lnTo>
                <a:lnTo>
                  <a:pt x="24" y="1"/>
                </a:lnTo>
                <a:lnTo>
                  <a:pt x="32" y="2"/>
                </a:lnTo>
                <a:lnTo>
                  <a:pt x="39" y="4"/>
                </a:lnTo>
                <a:lnTo>
                  <a:pt x="47" y="5"/>
                </a:lnTo>
                <a:lnTo>
                  <a:pt x="54" y="7"/>
                </a:lnTo>
                <a:lnTo>
                  <a:pt x="62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1" name="Freeform 156"/>
          <p:cNvSpPr>
            <a:spLocks/>
          </p:cNvSpPr>
          <p:nvPr/>
        </p:nvSpPr>
        <p:spPr bwMode="auto">
          <a:xfrm>
            <a:off x="6727825" y="1798638"/>
            <a:ext cx="12700" cy="9525"/>
          </a:xfrm>
          <a:custGeom>
            <a:avLst/>
            <a:gdLst>
              <a:gd name="T0" fmla="*/ 12700 w 17"/>
              <a:gd name="T1" fmla="*/ 0 h 10"/>
              <a:gd name="T2" fmla="*/ 11206 w 17"/>
              <a:gd name="T3" fmla="*/ 2858 h 10"/>
              <a:gd name="T4" fmla="*/ 8965 w 17"/>
              <a:gd name="T5" fmla="*/ 5715 h 10"/>
              <a:gd name="T6" fmla="*/ 4482 w 17"/>
              <a:gd name="T7" fmla="*/ 6668 h 10"/>
              <a:gd name="T8" fmla="*/ 747 w 17"/>
              <a:gd name="T9" fmla="*/ 9525 h 10"/>
              <a:gd name="T10" fmla="*/ 0 w 17"/>
              <a:gd name="T11" fmla="*/ 7620 h 10"/>
              <a:gd name="T12" fmla="*/ 2988 w 17"/>
              <a:gd name="T13" fmla="*/ 4763 h 10"/>
              <a:gd name="T14" fmla="*/ 5229 w 17"/>
              <a:gd name="T15" fmla="*/ 1905 h 10"/>
              <a:gd name="T16" fmla="*/ 9712 w 17"/>
              <a:gd name="T17" fmla="*/ 953 h 10"/>
              <a:gd name="T18" fmla="*/ 12700 w 17"/>
              <a:gd name="T19" fmla="*/ 0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7" h="10">
                <a:moveTo>
                  <a:pt x="17" y="0"/>
                </a:moveTo>
                <a:lnTo>
                  <a:pt x="15" y="3"/>
                </a:lnTo>
                <a:lnTo>
                  <a:pt x="12" y="6"/>
                </a:lnTo>
                <a:lnTo>
                  <a:pt x="6" y="7"/>
                </a:lnTo>
                <a:lnTo>
                  <a:pt x="1" y="10"/>
                </a:lnTo>
                <a:lnTo>
                  <a:pt x="0" y="8"/>
                </a:lnTo>
                <a:lnTo>
                  <a:pt x="4" y="5"/>
                </a:lnTo>
                <a:lnTo>
                  <a:pt x="7" y="2"/>
                </a:lnTo>
                <a:lnTo>
                  <a:pt x="13" y="1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2" name="Freeform 157"/>
          <p:cNvSpPr>
            <a:spLocks/>
          </p:cNvSpPr>
          <p:nvPr/>
        </p:nvSpPr>
        <p:spPr bwMode="auto">
          <a:xfrm>
            <a:off x="6540500" y="1798638"/>
            <a:ext cx="466725" cy="211137"/>
          </a:xfrm>
          <a:custGeom>
            <a:avLst/>
            <a:gdLst>
              <a:gd name="T0" fmla="*/ 465138 w 588"/>
              <a:gd name="T1" fmla="*/ 6374 h 265"/>
              <a:gd name="T2" fmla="*/ 457200 w 588"/>
              <a:gd name="T3" fmla="*/ 11951 h 265"/>
              <a:gd name="T4" fmla="*/ 434181 w 588"/>
              <a:gd name="T5" fmla="*/ 19919 h 265"/>
              <a:gd name="T6" fmla="*/ 398463 w 588"/>
              <a:gd name="T7" fmla="*/ 34260 h 265"/>
              <a:gd name="T8" fmla="*/ 364331 w 588"/>
              <a:gd name="T9" fmla="*/ 48601 h 265"/>
              <a:gd name="T10" fmla="*/ 329406 w 588"/>
              <a:gd name="T11" fmla="*/ 65333 h 265"/>
              <a:gd name="T12" fmla="*/ 295275 w 588"/>
              <a:gd name="T13" fmla="*/ 82065 h 265"/>
              <a:gd name="T14" fmla="*/ 260350 w 588"/>
              <a:gd name="T15" fmla="*/ 97999 h 265"/>
              <a:gd name="T16" fmla="*/ 226219 w 588"/>
              <a:gd name="T17" fmla="*/ 113934 h 265"/>
              <a:gd name="T18" fmla="*/ 191294 w 588"/>
              <a:gd name="T19" fmla="*/ 128276 h 265"/>
              <a:gd name="T20" fmla="*/ 156369 w 588"/>
              <a:gd name="T21" fmla="*/ 142617 h 265"/>
              <a:gd name="T22" fmla="*/ 123825 w 588"/>
              <a:gd name="T23" fmla="*/ 156162 h 265"/>
              <a:gd name="T24" fmla="*/ 90488 w 588"/>
              <a:gd name="T25" fmla="*/ 169706 h 265"/>
              <a:gd name="T26" fmla="*/ 58738 w 588"/>
              <a:gd name="T27" fmla="*/ 184844 h 265"/>
              <a:gd name="T28" fmla="*/ 42069 w 588"/>
              <a:gd name="T29" fmla="*/ 192812 h 265"/>
              <a:gd name="T30" fmla="*/ 41275 w 588"/>
              <a:gd name="T31" fmla="*/ 192015 h 265"/>
              <a:gd name="T32" fmla="*/ 36513 w 588"/>
              <a:gd name="T33" fmla="*/ 195202 h 265"/>
              <a:gd name="T34" fmla="*/ 28575 w 588"/>
              <a:gd name="T35" fmla="*/ 203170 h 265"/>
              <a:gd name="T36" fmla="*/ 17463 w 588"/>
              <a:gd name="T37" fmla="*/ 207153 h 265"/>
              <a:gd name="T38" fmla="*/ 5556 w 588"/>
              <a:gd name="T39" fmla="*/ 210340 h 265"/>
              <a:gd name="T40" fmla="*/ 1588 w 588"/>
              <a:gd name="T41" fmla="*/ 203966 h 265"/>
              <a:gd name="T42" fmla="*/ 14288 w 588"/>
              <a:gd name="T43" fmla="*/ 200779 h 265"/>
              <a:gd name="T44" fmla="*/ 30163 w 588"/>
              <a:gd name="T45" fmla="*/ 192015 h 265"/>
              <a:gd name="T46" fmla="*/ 51594 w 588"/>
              <a:gd name="T47" fmla="*/ 182454 h 265"/>
              <a:gd name="T48" fmla="*/ 72231 w 588"/>
              <a:gd name="T49" fmla="*/ 173690 h 265"/>
              <a:gd name="T50" fmla="*/ 93663 w 588"/>
              <a:gd name="T51" fmla="*/ 163332 h 265"/>
              <a:gd name="T52" fmla="*/ 113506 w 588"/>
              <a:gd name="T53" fmla="*/ 154568 h 265"/>
              <a:gd name="T54" fmla="*/ 134144 w 588"/>
              <a:gd name="T55" fmla="*/ 145007 h 265"/>
              <a:gd name="T56" fmla="*/ 155575 w 588"/>
              <a:gd name="T57" fmla="*/ 137040 h 265"/>
              <a:gd name="T58" fmla="*/ 176213 w 588"/>
              <a:gd name="T59" fmla="*/ 128276 h 265"/>
              <a:gd name="T60" fmla="*/ 192088 w 588"/>
              <a:gd name="T61" fmla="*/ 121105 h 265"/>
              <a:gd name="T62" fmla="*/ 203994 w 588"/>
              <a:gd name="T63" fmla="*/ 114731 h 265"/>
              <a:gd name="T64" fmla="*/ 216694 w 588"/>
              <a:gd name="T65" fmla="*/ 109951 h 265"/>
              <a:gd name="T66" fmla="*/ 229394 w 588"/>
              <a:gd name="T67" fmla="*/ 104373 h 265"/>
              <a:gd name="T68" fmla="*/ 250031 w 588"/>
              <a:gd name="T69" fmla="*/ 94812 h 265"/>
              <a:gd name="T70" fmla="*/ 277813 w 588"/>
              <a:gd name="T71" fmla="*/ 80471 h 265"/>
              <a:gd name="T72" fmla="*/ 306388 w 588"/>
              <a:gd name="T73" fmla="*/ 66926 h 265"/>
              <a:gd name="T74" fmla="*/ 334169 w 588"/>
              <a:gd name="T75" fmla="*/ 52585 h 265"/>
              <a:gd name="T76" fmla="*/ 361950 w 588"/>
              <a:gd name="T77" fmla="*/ 39837 h 265"/>
              <a:gd name="T78" fmla="*/ 391319 w 588"/>
              <a:gd name="T79" fmla="*/ 26293 h 265"/>
              <a:gd name="T80" fmla="*/ 419894 w 588"/>
              <a:gd name="T81" fmla="*/ 14341 h 265"/>
              <a:gd name="T82" fmla="*/ 450056 w 588"/>
              <a:gd name="T83" fmla="*/ 4780 h 265"/>
              <a:gd name="T84" fmla="*/ 466725 w 588"/>
              <a:gd name="T85" fmla="*/ 1593 h 26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88" h="265">
                <a:moveTo>
                  <a:pt x="588" y="2"/>
                </a:moveTo>
                <a:lnTo>
                  <a:pt x="586" y="8"/>
                </a:lnTo>
                <a:lnTo>
                  <a:pt x="583" y="13"/>
                </a:lnTo>
                <a:lnTo>
                  <a:pt x="576" y="15"/>
                </a:lnTo>
                <a:lnTo>
                  <a:pt x="570" y="17"/>
                </a:lnTo>
                <a:lnTo>
                  <a:pt x="547" y="25"/>
                </a:lnTo>
                <a:lnTo>
                  <a:pt x="525" y="33"/>
                </a:lnTo>
                <a:lnTo>
                  <a:pt x="502" y="43"/>
                </a:lnTo>
                <a:lnTo>
                  <a:pt x="480" y="52"/>
                </a:lnTo>
                <a:lnTo>
                  <a:pt x="459" y="61"/>
                </a:lnTo>
                <a:lnTo>
                  <a:pt x="437" y="71"/>
                </a:lnTo>
                <a:lnTo>
                  <a:pt x="415" y="82"/>
                </a:lnTo>
                <a:lnTo>
                  <a:pt x="394" y="92"/>
                </a:lnTo>
                <a:lnTo>
                  <a:pt x="372" y="103"/>
                </a:lnTo>
                <a:lnTo>
                  <a:pt x="350" y="113"/>
                </a:lnTo>
                <a:lnTo>
                  <a:pt x="328" y="123"/>
                </a:lnTo>
                <a:lnTo>
                  <a:pt x="306" y="134"/>
                </a:lnTo>
                <a:lnTo>
                  <a:pt x="285" y="143"/>
                </a:lnTo>
                <a:lnTo>
                  <a:pt x="263" y="152"/>
                </a:lnTo>
                <a:lnTo>
                  <a:pt x="241" y="161"/>
                </a:lnTo>
                <a:lnTo>
                  <a:pt x="218" y="169"/>
                </a:lnTo>
                <a:lnTo>
                  <a:pt x="197" y="179"/>
                </a:lnTo>
                <a:lnTo>
                  <a:pt x="176" y="187"/>
                </a:lnTo>
                <a:lnTo>
                  <a:pt x="156" y="196"/>
                </a:lnTo>
                <a:lnTo>
                  <a:pt x="135" y="204"/>
                </a:lnTo>
                <a:lnTo>
                  <a:pt x="114" y="213"/>
                </a:lnTo>
                <a:lnTo>
                  <a:pt x="94" y="222"/>
                </a:lnTo>
                <a:lnTo>
                  <a:pt x="74" y="232"/>
                </a:lnTo>
                <a:lnTo>
                  <a:pt x="54" y="242"/>
                </a:lnTo>
                <a:lnTo>
                  <a:pt x="53" y="242"/>
                </a:lnTo>
                <a:lnTo>
                  <a:pt x="52" y="241"/>
                </a:lnTo>
                <a:lnTo>
                  <a:pt x="51" y="240"/>
                </a:lnTo>
                <a:lnTo>
                  <a:pt x="46" y="245"/>
                </a:lnTo>
                <a:lnTo>
                  <a:pt x="41" y="250"/>
                </a:lnTo>
                <a:lnTo>
                  <a:pt x="36" y="255"/>
                </a:lnTo>
                <a:lnTo>
                  <a:pt x="29" y="257"/>
                </a:lnTo>
                <a:lnTo>
                  <a:pt x="22" y="260"/>
                </a:lnTo>
                <a:lnTo>
                  <a:pt x="15" y="263"/>
                </a:lnTo>
                <a:lnTo>
                  <a:pt x="7" y="264"/>
                </a:lnTo>
                <a:lnTo>
                  <a:pt x="0" y="265"/>
                </a:lnTo>
                <a:lnTo>
                  <a:pt x="2" y="256"/>
                </a:lnTo>
                <a:lnTo>
                  <a:pt x="9" y="253"/>
                </a:lnTo>
                <a:lnTo>
                  <a:pt x="18" y="252"/>
                </a:lnTo>
                <a:lnTo>
                  <a:pt x="25" y="247"/>
                </a:lnTo>
                <a:lnTo>
                  <a:pt x="38" y="241"/>
                </a:lnTo>
                <a:lnTo>
                  <a:pt x="52" y="235"/>
                </a:lnTo>
                <a:lnTo>
                  <a:pt x="65" y="229"/>
                </a:lnTo>
                <a:lnTo>
                  <a:pt x="78" y="223"/>
                </a:lnTo>
                <a:lnTo>
                  <a:pt x="91" y="218"/>
                </a:lnTo>
                <a:lnTo>
                  <a:pt x="104" y="211"/>
                </a:lnTo>
                <a:lnTo>
                  <a:pt x="118" y="205"/>
                </a:lnTo>
                <a:lnTo>
                  <a:pt x="130" y="199"/>
                </a:lnTo>
                <a:lnTo>
                  <a:pt x="143" y="194"/>
                </a:lnTo>
                <a:lnTo>
                  <a:pt x="157" y="188"/>
                </a:lnTo>
                <a:lnTo>
                  <a:pt x="169" y="182"/>
                </a:lnTo>
                <a:lnTo>
                  <a:pt x="182" y="176"/>
                </a:lnTo>
                <a:lnTo>
                  <a:pt x="196" y="172"/>
                </a:lnTo>
                <a:lnTo>
                  <a:pt x="209" y="166"/>
                </a:lnTo>
                <a:lnTo>
                  <a:pt x="222" y="161"/>
                </a:lnTo>
                <a:lnTo>
                  <a:pt x="235" y="157"/>
                </a:lnTo>
                <a:lnTo>
                  <a:pt x="242" y="152"/>
                </a:lnTo>
                <a:lnTo>
                  <a:pt x="249" y="149"/>
                </a:lnTo>
                <a:lnTo>
                  <a:pt x="257" y="144"/>
                </a:lnTo>
                <a:lnTo>
                  <a:pt x="265" y="141"/>
                </a:lnTo>
                <a:lnTo>
                  <a:pt x="273" y="138"/>
                </a:lnTo>
                <a:lnTo>
                  <a:pt x="281" y="135"/>
                </a:lnTo>
                <a:lnTo>
                  <a:pt x="289" y="131"/>
                </a:lnTo>
                <a:lnTo>
                  <a:pt x="297" y="128"/>
                </a:lnTo>
                <a:lnTo>
                  <a:pt x="315" y="119"/>
                </a:lnTo>
                <a:lnTo>
                  <a:pt x="333" y="111"/>
                </a:lnTo>
                <a:lnTo>
                  <a:pt x="350" y="101"/>
                </a:lnTo>
                <a:lnTo>
                  <a:pt x="368" y="92"/>
                </a:lnTo>
                <a:lnTo>
                  <a:pt x="386" y="84"/>
                </a:lnTo>
                <a:lnTo>
                  <a:pt x="403" y="75"/>
                </a:lnTo>
                <a:lnTo>
                  <a:pt x="421" y="66"/>
                </a:lnTo>
                <a:lnTo>
                  <a:pt x="439" y="58"/>
                </a:lnTo>
                <a:lnTo>
                  <a:pt x="456" y="50"/>
                </a:lnTo>
                <a:lnTo>
                  <a:pt x="475" y="41"/>
                </a:lnTo>
                <a:lnTo>
                  <a:pt x="493" y="33"/>
                </a:lnTo>
                <a:lnTo>
                  <a:pt x="510" y="25"/>
                </a:lnTo>
                <a:lnTo>
                  <a:pt x="529" y="18"/>
                </a:lnTo>
                <a:lnTo>
                  <a:pt x="547" y="11"/>
                </a:lnTo>
                <a:lnTo>
                  <a:pt x="567" y="6"/>
                </a:lnTo>
                <a:lnTo>
                  <a:pt x="585" y="0"/>
                </a:lnTo>
                <a:lnTo>
                  <a:pt x="588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3" name="Freeform 158"/>
          <p:cNvSpPr>
            <a:spLocks/>
          </p:cNvSpPr>
          <p:nvPr/>
        </p:nvSpPr>
        <p:spPr bwMode="auto">
          <a:xfrm>
            <a:off x="6788150" y="1804988"/>
            <a:ext cx="120650" cy="47625"/>
          </a:xfrm>
          <a:custGeom>
            <a:avLst/>
            <a:gdLst>
              <a:gd name="T0" fmla="*/ 120650 w 152"/>
              <a:gd name="T1" fmla="*/ 5556 h 60"/>
              <a:gd name="T2" fmla="*/ 107156 w 152"/>
              <a:gd name="T3" fmla="*/ 13494 h 60"/>
              <a:gd name="T4" fmla="*/ 92869 w 152"/>
              <a:gd name="T5" fmla="*/ 19844 h 60"/>
              <a:gd name="T6" fmla="*/ 76994 w 152"/>
              <a:gd name="T7" fmla="*/ 24606 h 60"/>
              <a:gd name="T8" fmla="*/ 61119 w 152"/>
              <a:gd name="T9" fmla="*/ 26988 h 60"/>
              <a:gd name="T10" fmla="*/ 45244 w 152"/>
              <a:gd name="T11" fmla="*/ 30956 h 60"/>
              <a:gd name="T12" fmla="*/ 29369 w 152"/>
              <a:gd name="T13" fmla="*/ 35719 h 60"/>
              <a:gd name="T14" fmla="*/ 15081 w 152"/>
              <a:gd name="T15" fmla="*/ 40481 h 60"/>
              <a:gd name="T16" fmla="*/ 0 w 152"/>
              <a:gd name="T17" fmla="*/ 47625 h 60"/>
              <a:gd name="T18" fmla="*/ 3175 w 152"/>
              <a:gd name="T19" fmla="*/ 43656 h 60"/>
              <a:gd name="T20" fmla="*/ 6350 w 152"/>
              <a:gd name="T21" fmla="*/ 41275 h 60"/>
              <a:gd name="T22" fmla="*/ 11113 w 152"/>
              <a:gd name="T23" fmla="*/ 38100 h 60"/>
              <a:gd name="T24" fmla="*/ 15875 w 152"/>
              <a:gd name="T25" fmla="*/ 36513 h 60"/>
              <a:gd name="T26" fmla="*/ 20638 w 152"/>
              <a:gd name="T27" fmla="*/ 34925 h 60"/>
              <a:gd name="T28" fmla="*/ 25400 w 152"/>
              <a:gd name="T29" fmla="*/ 32544 h 60"/>
              <a:gd name="T30" fmla="*/ 30163 w 152"/>
              <a:gd name="T31" fmla="*/ 30956 h 60"/>
              <a:gd name="T32" fmla="*/ 34925 w 152"/>
              <a:gd name="T33" fmla="*/ 29369 h 60"/>
              <a:gd name="T34" fmla="*/ 40481 w 152"/>
              <a:gd name="T35" fmla="*/ 28575 h 60"/>
              <a:gd name="T36" fmla="*/ 46038 w 152"/>
              <a:gd name="T37" fmla="*/ 26194 h 60"/>
              <a:gd name="T38" fmla="*/ 50800 w 152"/>
              <a:gd name="T39" fmla="*/ 24606 h 60"/>
              <a:gd name="T40" fmla="*/ 56356 w 152"/>
              <a:gd name="T41" fmla="*/ 23019 h 60"/>
              <a:gd name="T42" fmla="*/ 61119 w 152"/>
              <a:gd name="T43" fmla="*/ 20638 h 60"/>
              <a:gd name="T44" fmla="*/ 65881 w 152"/>
              <a:gd name="T45" fmla="*/ 19844 h 60"/>
              <a:gd name="T46" fmla="*/ 71438 w 152"/>
              <a:gd name="T47" fmla="*/ 19844 h 60"/>
              <a:gd name="T48" fmla="*/ 76994 w 152"/>
              <a:gd name="T49" fmla="*/ 20638 h 60"/>
              <a:gd name="T50" fmla="*/ 80963 w 152"/>
              <a:gd name="T51" fmla="*/ 16669 h 60"/>
              <a:gd name="T52" fmla="*/ 84138 w 152"/>
              <a:gd name="T53" fmla="*/ 12700 h 60"/>
              <a:gd name="T54" fmla="*/ 89694 w 152"/>
              <a:gd name="T55" fmla="*/ 10319 h 60"/>
              <a:gd name="T56" fmla="*/ 95250 w 152"/>
              <a:gd name="T57" fmla="*/ 7938 h 60"/>
              <a:gd name="T58" fmla="*/ 100806 w 152"/>
              <a:gd name="T59" fmla="*/ 6350 h 60"/>
              <a:gd name="T60" fmla="*/ 106363 w 152"/>
              <a:gd name="T61" fmla="*/ 4763 h 60"/>
              <a:gd name="T62" fmla="*/ 111919 w 152"/>
              <a:gd name="T63" fmla="*/ 2381 h 60"/>
              <a:gd name="T64" fmla="*/ 116681 w 152"/>
              <a:gd name="T65" fmla="*/ 0 h 60"/>
              <a:gd name="T66" fmla="*/ 120650 w 152"/>
              <a:gd name="T67" fmla="*/ 5556 h 6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52" h="60">
                <a:moveTo>
                  <a:pt x="152" y="7"/>
                </a:moveTo>
                <a:lnTo>
                  <a:pt x="135" y="17"/>
                </a:lnTo>
                <a:lnTo>
                  <a:pt x="117" y="25"/>
                </a:lnTo>
                <a:lnTo>
                  <a:pt x="97" y="31"/>
                </a:lnTo>
                <a:lnTo>
                  <a:pt x="77" y="34"/>
                </a:lnTo>
                <a:lnTo>
                  <a:pt x="57" y="39"/>
                </a:lnTo>
                <a:lnTo>
                  <a:pt x="37" y="45"/>
                </a:lnTo>
                <a:lnTo>
                  <a:pt x="19" y="51"/>
                </a:lnTo>
                <a:lnTo>
                  <a:pt x="0" y="60"/>
                </a:lnTo>
                <a:lnTo>
                  <a:pt x="4" y="55"/>
                </a:lnTo>
                <a:lnTo>
                  <a:pt x="8" y="52"/>
                </a:lnTo>
                <a:lnTo>
                  <a:pt x="14" y="48"/>
                </a:lnTo>
                <a:lnTo>
                  <a:pt x="20" y="46"/>
                </a:lnTo>
                <a:lnTo>
                  <a:pt x="26" y="44"/>
                </a:lnTo>
                <a:lnTo>
                  <a:pt x="32" y="41"/>
                </a:lnTo>
                <a:lnTo>
                  <a:pt x="38" y="39"/>
                </a:lnTo>
                <a:lnTo>
                  <a:pt x="44" y="37"/>
                </a:lnTo>
                <a:lnTo>
                  <a:pt x="51" y="36"/>
                </a:lnTo>
                <a:lnTo>
                  <a:pt x="58" y="33"/>
                </a:lnTo>
                <a:lnTo>
                  <a:pt x="64" y="31"/>
                </a:lnTo>
                <a:lnTo>
                  <a:pt x="71" y="29"/>
                </a:lnTo>
                <a:lnTo>
                  <a:pt x="77" y="26"/>
                </a:lnTo>
                <a:lnTo>
                  <a:pt x="83" y="25"/>
                </a:lnTo>
                <a:lnTo>
                  <a:pt x="90" y="25"/>
                </a:lnTo>
                <a:lnTo>
                  <a:pt x="97" y="26"/>
                </a:lnTo>
                <a:lnTo>
                  <a:pt x="102" y="21"/>
                </a:lnTo>
                <a:lnTo>
                  <a:pt x="106" y="16"/>
                </a:lnTo>
                <a:lnTo>
                  <a:pt x="113" y="13"/>
                </a:lnTo>
                <a:lnTo>
                  <a:pt x="120" y="10"/>
                </a:lnTo>
                <a:lnTo>
                  <a:pt x="127" y="8"/>
                </a:lnTo>
                <a:lnTo>
                  <a:pt x="134" y="6"/>
                </a:lnTo>
                <a:lnTo>
                  <a:pt x="141" y="3"/>
                </a:lnTo>
                <a:lnTo>
                  <a:pt x="147" y="0"/>
                </a:lnTo>
                <a:lnTo>
                  <a:pt x="152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4" name="Freeform 159"/>
          <p:cNvSpPr>
            <a:spLocks/>
          </p:cNvSpPr>
          <p:nvPr/>
        </p:nvSpPr>
        <p:spPr bwMode="auto">
          <a:xfrm>
            <a:off x="5862638" y="1808163"/>
            <a:ext cx="111125" cy="19050"/>
          </a:xfrm>
          <a:custGeom>
            <a:avLst/>
            <a:gdLst>
              <a:gd name="T0" fmla="*/ 100952 w 142"/>
              <a:gd name="T1" fmla="*/ 8060 h 26"/>
              <a:gd name="T2" fmla="*/ 104864 w 142"/>
              <a:gd name="T3" fmla="*/ 7327 h 26"/>
              <a:gd name="T4" fmla="*/ 107212 w 142"/>
              <a:gd name="T5" fmla="*/ 7327 h 26"/>
              <a:gd name="T6" fmla="*/ 110342 w 142"/>
              <a:gd name="T7" fmla="*/ 9525 h 26"/>
              <a:gd name="T8" fmla="*/ 111125 w 142"/>
              <a:gd name="T9" fmla="*/ 13188 h 26"/>
              <a:gd name="T10" fmla="*/ 105647 w 142"/>
              <a:gd name="T11" fmla="*/ 16119 h 26"/>
              <a:gd name="T12" fmla="*/ 99386 w 142"/>
              <a:gd name="T13" fmla="*/ 16852 h 26"/>
              <a:gd name="T14" fmla="*/ 92343 w 142"/>
              <a:gd name="T15" fmla="*/ 16119 h 26"/>
              <a:gd name="T16" fmla="*/ 84518 w 142"/>
              <a:gd name="T17" fmla="*/ 15387 h 26"/>
              <a:gd name="T18" fmla="*/ 79822 w 142"/>
              <a:gd name="T19" fmla="*/ 15387 h 26"/>
              <a:gd name="T20" fmla="*/ 71996 w 142"/>
              <a:gd name="T21" fmla="*/ 15387 h 26"/>
              <a:gd name="T22" fmla="*/ 64953 w 142"/>
              <a:gd name="T23" fmla="*/ 15387 h 26"/>
              <a:gd name="T24" fmla="*/ 57910 w 142"/>
              <a:gd name="T25" fmla="*/ 15387 h 26"/>
              <a:gd name="T26" fmla="*/ 50867 w 142"/>
              <a:gd name="T27" fmla="*/ 15387 h 26"/>
              <a:gd name="T28" fmla="*/ 42259 w 142"/>
              <a:gd name="T29" fmla="*/ 16119 h 26"/>
              <a:gd name="T30" fmla="*/ 35216 w 142"/>
              <a:gd name="T31" fmla="*/ 16852 h 26"/>
              <a:gd name="T32" fmla="*/ 28955 w 142"/>
              <a:gd name="T33" fmla="*/ 19050 h 26"/>
              <a:gd name="T34" fmla="*/ 25042 w 142"/>
              <a:gd name="T35" fmla="*/ 19050 h 26"/>
              <a:gd name="T36" fmla="*/ 21129 w 142"/>
              <a:gd name="T37" fmla="*/ 18317 h 26"/>
              <a:gd name="T38" fmla="*/ 17217 w 142"/>
              <a:gd name="T39" fmla="*/ 18317 h 26"/>
              <a:gd name="T40" fmla="*/ 13304 w 142"/>
              <a:gd name="T41" fmla="*/ 16852 h 26"/>
              <a:gd name="T42" fmla="*/ 10173 w 142"/>
              <a:gd name="T43" fmla="*/ 15387 h 26"/>
              <a:gd name="T44" fmla="*/ 7043 w 142"/>
              <a:gd name="T45" fmla="*/ 14654 h 26"/>
              <a:gd name="T46" fmla="*/ 3913 w 142"/>
              <a:gd name="T47" fmla="*/ 13188 h 26"/>
              <a:gd name="T48" fmla="*/ 0 w 142"/>
              <a:gd name="T49" fmla="*/ 10258 h 26"/>
              <a:gd name="T50" fmla="*/ 3130 w 142"/>
              <a:gd name="T51" fmla="*/ 8060 h 26"/>
              <a:gd name="T52" fmla="*/ 6261 w 142"/>
              <a:gd name="T53" fmla="*/ 5129 h 26"/>
              <a:gd name="T54" fmla="*/ 10173 w 142"/>
              <a:gd name="T55" fmla="*/ 3663 h 26"/>
              <a:gd name="T56" fmla="*/ 13304 w 142"/>
              <a:gd name="T57" fmla="*/ 2931 h 26"/>
              <a:gd name="T58" fmla="*/ 17999 w 142"/>
              <a:gd name="T59" fmla="*/ 2198 h 26"/>
              <a:gd name="T60" fmla="*/ 22695 w 142"/>
              <a:gd name="T61" fmla="*/ 733 h 26"/>
              <a:gd name="T62" fmla="*/ 27390 w 142"/>
              <a:gd name="T63" fmla="*/ 733 h 26"/>
              <a:gd name="T64" fmla="*/ 31303 w 142"/>
              <a:gd name="T65" fmla="*/ 0 h 26"/>
              <a:gd name="T66" fmla="*/ 39911 w 142"/>
              <a:gd name="T67" fmla="*/ 733 h 26"/>
              <a:gd name="T68" fmla="*/ 47737 w 142"/>
              <a:gd name="T69" fmla="*/ 733 h 26"/>
              <a:gd name="T70" fmla="*/ 57128 w 142"/>
              <a:gd name="T71" fmla="*/ 2198 h 26"/>
              <a:gd name="T72" fmla="*/ 65736 w 142"/>
              <a:gd name="T73" fmla="*/ 2931 h 26"/>
              <a:gd name="T74" fmla="*/ 75127 w 142"/>
              <a:gd name="T75" fmla="*/ 3663 h 26"/>
              <a:gd name="T76" fmla="*/ 83735 w 142"/>
              <a:gd name="T77" fmla="*/ 4396 h 26"/>
              <a:gd name="T78" fmla="*/ 93126 w 142"/>
              <a:gd name="T79" fmla="*/ 5862 h 26"/>
              <a:gd name="T80" fmla="*/ 100952 w 142"/>
              <a:gd name="T81" fmla="*/ 8060 h 2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2" h="26">
                <a:moveTo>
                  <a:pt x="129" y="11"/>
                </a:moveTo>
                <a:lnTo>
                  <a:pt x="134" y="10"/>
                </a:lnTo>
                <a:lnTo>
                  <a:pt x="137" y="10"/>
                </a:lnTo>
                <a:lnTo>
                  <a:pt x="141" y="13"/>
                </a:lnTo>
                <a:lnTo>
                  <a:pt x="142" y="18"/>
                </a:lnTo>
                <a:lnTo>
                  <a:pt x="135" y="22"/>
                </a:lnTo>
                <a:lnTo>
                  <a:pt x="127" y="23"/>
                </a:lnTo>
                <a:lnTo>
                  <a:pt x="118" y="22"/>
                </a:lnTo>
                <a:lnTo>
                  <a:pt x="108" y="21"/>
                </a:lnTo>
                <a:lnTo>
                  <a:pt x="102" y="21"/>
                </a:lnTo>
                <a:lnTo>
                  <a:pt x="92" y="21"/>
                </a:lnTo>
                <a:lnTo>
                  <a:pt x="83" y="21"/>
                </a:lnTo>
                <a:lnTo>
                  <a:pt x="74" y="21"/>
                </a:lnTo>
                <a:lnTo>
                  <a:pt x="65" y="21"/>
                </a:lnTo>
                <a:lnTo>
                  <a:pt x="54" y="22"/>
                </a:lnTo>
                <a:lnTo>
                  <a:pt x="45" y="23"/>
                </a:lnTo>
                <a:lnTo>
                  <a:pt x="37" y="26"/>
                </a:lnTo>
                <a:lnTo>
                  <a:pt x="32" y="26"/>
                </a:lnTo>
                <a:lnTo>
                  <a:pt x="27" y="25"/>
                </a:lnTo>
                <a:lnTo>
                  <a:pt x="22" y="25"/>
                </a:lnTo>
                <a:lnTo>
                  <a:pt x="17" y="23"/>
                </a:lnTo>
                <a:lnTo>
                  <a:pt x="13" y="21"/>
                </a:lnTo>
                <a:lnTo>
                  <a:pt x="9" y="20"/>
                </a:lnTo>
                <a:lnTo>
                  <a:pt x="5" y="18"/>
                </a:lnTo>
                <a:lnTo>
                  <a:pt x="0" y="14"/>
                </a:lnTo>
                <a:lnTo>
                  <a:pt x="4" y="11"/>
                </a:lnTo>
                <a:lnTo>
                  <a:pt x="8" y="7"/>
                </a:lnTo>
                <a:lnTo>
                  <a:pt x="13" y="5"/>
                </a:lnTo>
                <a:lnTo>
                  <a:pt x="17" y="4"/>
                </a:lnTo>
                <a:lnTo>
                  <a:pt x="23" y="3"/>
                </a:lnTo>
                <a:lnTo>
                  <a:pt x="29" y="1"/>
                </a:lnTo>
                <a:lnTo>
                  <a:pt x="35" y="1"/>
                </a:lnTo>
                <a:lnTo>
                  <a:pt x="40" y="0"/>
                </a:lnTo>
                <a:lnTo>
                  <a:pt x="51" y="1"/>
                </a:lnTo>
                <a:lnTo>
                  <a:pt x="61" y="1"/>
                </a:lnTo>
                <a:lnTo>
                  <a:pt x="73" y="3"/>
                </a:lnTo>
                <a:lnTo>
                  <a:pt x="84" y="4"/>
                </a:lnTo>
                <a:lnTo>
                  <a:pt x="96" y="5"/>
                </a:lnTo>
                <a:lnTo>
                  <a:pt x="107" y="6"/>
                </a:lnTo>
                <a:lnTo>
                  <a:pt x="119" y="8"/>
                </a:lnTo>
                <a:lnTo>
                  <a:pt x="129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5" name="Freeform 160"/>
          <p:cNvSpPr>
            <a:spLocks/>
          </p:cNvSpPr>
          <p:nvPr/>
        </p:nvSpPr>
        <p:spPr bwMode="auto">
          <a:xfrm>
            <a:off x="6777038" y="1808163"/>
            <a:ext cx="26987" cy="14287"/>
          </a:xfrm>
          <a:custGeom>
            <a:avLst/>
            <a:gdLst>
              <a:gd name="T0" fmla="*/ 26987 w 36"/>
              <a:gd name="T1" fmla="*/ 5264 h 19"/>
              <a:gd name="T2" fmla="*/ 23239 w 36"/>
              <a:gd name="T3" fmla="*/ 6016 h 19"/>
              <a:gd name="T4" fmla="*/ 20240 w 36"/>
              <a:gd name="T5" fmla="*/ 7519 h 19"/>
              <a:gd name="T6" fmla="*/ 16492 w 36"/>
              <a:gd name="T7" fmla="*/ 9023 h 19"/>
              <a:gd name="T8" fmla="*/ 14243 w 36"/>
              <a:gd name="T9" fmla="*/ 9775 h 19"/>
              <a:gd name="T10" fmla="*/ 10495 w 36"/>
              <a:gd name="T11" fmla="*/ 10527 h 19"/>
              <a:gd name="T12" fmla="*/ 6747 w 36"/>
              <a:gd name="T13" fmla="*/ 12031 h 19"/>
              <a:gd name="T14" fmla="*/ 3748 w 36"/>
              <a:gd name="T15" fmla="*/ 13535 h 19"/>
              <a:gd name="T16" fmla="*/ 0 w 36"/>
              <a:gd name="T17" fmla="*/ 14287 h 19"/>
              <a:gd name="T18" fmla="*/ 3748 w 36"/>
              <a:gd name="T19" fmla="*/ 9023 h 19"/>
              <a:gd name="T20" fmla="*/ 8996 w 36"/>
              <a:gd name="T21" fmla="*/ 6016 h 19"/>
              <a:gd name="T22" fmla="*/ 14993 w 36"/>
              <a:gd name="T23" fmla="*/ 3760 h 19"/>
              <a:gd name="T24" fmla="*/ 20240 w 36"/>
              <a:gd name="T25" fmla="*/ 0 h 19"/>
              <a:gd name="T26" fmla="*/ 26987 w 36"/>
              <a:gd name="T27" fmla="*/ 0 h 19"/>
              <a:gd name="T28" fmla="*/ 26987 w 36"/>
              <a:gd name="T29" fmla="*/ 5264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6" h="19">
                <a:moveTo>
                  <a:pt x="36" y="7"/>
                </a:moveTo>
                <a:lnTo>
                  <a:pt x="31" y="8"/>
                </a:lnTo>
                <a:lnTo>
                  <a:pt x="27" y="10"/>
                </a:lnTo>
                <a:lnTo>
                  <a:pt x="22" y="12"/>
                </a:lnTo>
                <a:lnTo>
                  <a:pt x="19" y="13"/>
                </a:lnTo>
                <a:lnTo>
                  <a:pt x="14" y="14"/>
                </a:lnTo>
                <a:lnTo>
                  <a:pt x="9" y="16"/>
                </a:lnTo>
                <a:lnTo>
                  <a:pt x="5" y="18"/>
                </a:lnTo>
                <a:lnTo>
                  <a:pt x="0" y="19"/>
                </a:lnTo>
                <a:lnTo>
                  <a:pt x="5" y="12"/>
                </a:lnTo>
                <a:lnTo>
                  <a:pt x="12" y="8"/>
                </a:lnTo>
                <a:lnTo>
                  <a:pt x="20" y="5"/>
                </a:lnTo>
                <a:lnTo>
                  <a:pt x="27" y="0"/>
                </a:lnTo>
                <a:lnTo>
                  <a:pt x="36" y="0"/>
                </a:lnTo>
                <a:lnTo>
                  <a:pt x="3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6" name="Freeform 161"/>
          <p:cNvSpPr>
            <a:spLocks/>
          </p:cNvSpPr>
          <p:nvPr/>
        </p:nvSpPr>
        <p:spPr bwMode="auto">
          <a:xfrm>
            <a:off x="6691313" y="1812925"/>
            <a:ext cx="22225" cy="9525"/>
          </a:xfrm>
          <a:custGeom>
            <a:avLst/>
            <a:gdLst>
              <a:gd name="T0" fmla="*/ 22225 w 28"/>
              <a:gd name="T1" fmla="*/ 1361 h 14"/>
              <a:gd name="T2" fmla="*/ 17463 w 28"/>
              <a:gd name="T3" fmla="*/ 4763 h 14"/>
              <a:gd name="T4" fmla="*/ 11906 w 28"/>
              <a:gd name="T5" fmla="*/ 6804 h 14"/>
              <a:gd name="T6" fmla="*/ 5556 w 28"/>
              <a:gd name="T7" fmla="*/ 9525 h 14"/>
              <a:gd name="T8" fmla="*/ 0 w 28"/>
              <a:gd name="T9" fmla="*/ 8845 h 14"/>
              <a:gd name="T10" fmla="*/ 4763 w 28"/>
              <a:gd name="T11" fmla="*/ 5443 h 14"/>
              <a:gd name="T12" fmla="*/ 11113 w 28"/>
              <a:gd name="T13" fmla="*/ 2721 h 14"/>
              <a:gd name="T14" fmla="*/ 16669 w 28"/>
              <a:gd name="T15" fmla="*/ 0 h 14"/>
              <a:gd name="T16" fmla="*/ 22225 w 28"/>
              <a:gd name="T17" fmla="*/ 1361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" h="14">
                <a:moveTo>
                  <a:pt x="28" y="2"/>
                </a:moveTo>
                <a:lnTo>
                  <a:pt x="22" y="7"/>
                </a:lnTo>
                <a:lnTo>
                  <a:pt x="15" y="10"/>
                </a:lnTo>
                <a:lnTo>
                  <a:pt x="7" y="14"/>
                </a:lnTo>
                <a:lnTo>
                  <a:pt x="0" y="13"/>
                </a:lnTo>
                <a:lnTo>
                  <a:pt x="6" y="8"/>
                </a:lnTo>
                <a:lnTo>
                  <a:pt x="14" y="4"/>
                </a:lnTo>
                <a:lnTo>
                  <a:pt x="21" y="0"/>
                </a:lnTo>
                <a:lnTo>
                  <a:pt x="28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7" name="Freeform 162"/>
          <p:cNvSpPr>
            <a:spLocks/>
          </p:cNvSpPr>
          <p:nvPr/>
        </p:nvSpPr>
        <p:spPr bwMode="auto">
          <a:xfrm>
            <a:off x="5678488" y="1817688"/>
            <a:ext cx="96837" cy="47625"/>
          </a:xfrm>
          <a:custGeom>
            <a:avLst/>
            <a:gdLst>
              <a:gd name="T0" fmla="*/ 96837 w 122"/>
              <a:gd name="T1" fmla="*/ 794 h 60"/>
              <a:gd name="T2" fmla="*/ 93662 w 122"/>
              <a:gd name="T3" fmla="*/ 7144 h 60"/>
              <a:gd name="T4" fmla="*/ 87312 w 122"/>
              <a:gd name="T5" fmla="*/ 10319 h 60"/>
              <a:gd name="T6" fmla="*/ 80168 w 122"/>
              <a:gd name="T7" fmla="*/ 12700 h 60"/>
              <a:gd name="T8" fmla="*/ 74612 w 122"/>
              <a:gd name="T9" fmla="*/ 16669 h 60"/>
              <a:gd name="T10" fmla="*/ 65881 w 122"/>
              <a:gd name="T11" fmla="*/ 21431 h 60"/>
              <a:gd name="T12" fmla="*/ 56356 w 122"/>
              <a:gd name="T13" fmla="*/ 26194 h 60"/>
              <a:gd name="T14" fmla="*/ 48419 w 122"/>
              <a:gd name="T15" fmla="*/ 31750 h 60"/>
              <a:gd name="T16" fmla="*/ 38894 w 122"/>
              <a:gd name="T17" fmla="*/ 37306 h 60"/>
              <a:gd name="T18" fmla="*/ 30956 w 122"/>
              <a:gd name="T19" fmla="*/ 42069 h 60"/>
              <a:gd name="T20" fmla="*/ 20637 w 122"/>
              <a:gd name="T21" fmla="*/ 44450 h 60"/>
              <a:gd name="T22" fmla="*/ 10319 w 122"/>
              <a:gd name="T23" fmla="*/ 47625 h 60"/>
              <a:gd name="T24" fmla="*/ 0 w 122"/>
              <a:gd name="T25" fmla="*/ 47625 h 60"/>
              <a:gd name="T26" fmla="*/ 10319 w 122"/>
              <a:gd name="T27" fmla="*/ 40481 h 60"/>
              <a:gd name="T28" fmla="*/ 21431 w 122"/>
              <a:gd name="T29" fmla="*/ 31750 h 60"/>
              <a:gd name="T30" fmla="*/ 33337 w 122"/>
              <a:gd name="T31" fmla="*/ 25400 h 60"/>
              <a:gd name="T32" fmla="*/ 45244 w 122"/>
              <a:gd name="T33" fmla="*/ 19050 h 60"/>
              <a:gd name="T34" fmla="*/ 57150 w 122"/>
              <a:gd name="T35" fmla="*/ 12700 h 60"/>
              <a:gd name="T36" fmla="*/ 69850 w 122"/>
              <a:gd name="T37" fmla="*/ 7938 h 60"/>
              <a:gd name="T38" fmla="*/ 82550 w 122"/>
              <a:gd name="T39" fmla="*/ 3969 h 60"/>
              <a:gd name="T40" fmla="*/ 96043 w 122"/>
              <a:gd name="T41" fmla="*/ 0 h 60"/>
              <a:gd name="T42" fmla="*/ 96837 w 122"/>
              <a:gd name="T43" fmla="*/ 794 h 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22" h="60">
                <a:moveTo>
                  <a:pt x="122" y="1"/>
                </a:moveTo>
                <a:lnTo>
                  <a:pt x="118" y="9"/>
                </a:lnTo>
                <a:lnTo>
                  <a:pt x="110" y="13"/>
                </a:lnTo>
                <a:lnTo>
                  <a:pt x="101" y="16"/>
                </a:lnTo>
                <a:lnTo>
                  <a:pt x="94" y="21"/>
                </a:lnTo>
                <a:lnTo>
                  <a:pt x="83" y="27"/>
                </a:lnTo>
                <a:lnTo>
                  <a:pt x="71" y="33"/>
                </a:lnTo>
                <a:lnTo>
                  <a:pt x="61" y="40"/>
                </a:lnTo>
                <a:lnTo>
                  <a:pt x="49" y="47"/>
                </a:lnTo>
                <a:lnTo>
                  <a:pt x="39" y="53"/>
                </a:lnTo>
                <a:lnTo>
                  <a:pt x="26" y="56"/>
                </a:lnTo>
                <a:lnTo>
                  <a:pt x="13" y="60"/>
                </a:lnTo>
                <a:lnTo>
                  <a:pt x="0" y="60"/>
                </a:lnTo>
                <a:lnTo>
                  <a:pt x="13" y="51"/>
                </a:lnTo>
                <a:lnTo>
                  <a:pt x="27" y="40"/>
                </a:lnTo>
                <a:lnTo>
                  <a:pt x="42" y="32"/>
                </a:lnTo>
                <a:lnTo>
                  <a:pt x="57" y="24"/>
                </a:lnTo>
                <a:lnTo>
                  <a:pt x="72" y="16"/>
                </a:lnTo>
                <a:lnTo>
                  <a:pt x="88" y="10"/>
                </a:lnTo>
                <a:lnTo>
                  <a:pt x="104" y="5"/>
                </a:lnTo>
                <a:lnTo>
                  <a:pt x="121" y="0"/>
                </a:lnTo>
                <a:lnTo>
                  <a:pt x="12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8" name="Freeform 163"/>
          <p:cNvSpPr>
            <a:spLocks/>
          </p:cNvSpPr>
          <p:nvPr/>
        </p:nvSpPr>
        <p:spPr bwMode="auto">
          <a:xfrm>
            <a:off x="6737350" y="1825625"/>
            <a:ext cx="23813" cy="12700"/>
          </a:xfrm>
          <a:custGeom>
            <a:avLst/>
            <a:gdLst>
              <a:gd name="T0" fmla="*/ 23813 w 29"/>
              <a:gd name="T1" fmla="*/ 2540 h 15"/>
              <a:gd name="T2" fmla="*/ 18886 w 29"/>
              <a:gd name="T3" fmla="*/ 5927 h 15"/>
              <a:gd name="T4" fmla="*/ 13138 w 29"/>
              <a:gd name="T5" fmla="*/ 10160 h 15"/>
              <a:gd name="T6" fmla="*/ 6569 w 29"/>
              <a:gd name="T7" fmla="*/ 12700 h 15"/>
              <a:gd name="T8" fmla="*/ 0 w 29"/>
              <a:gd name="T9" fmla="*/ 12700 h 15"/>
              <a:gd name="T10" fmla="*/ 3285 w 29"/>
              <a:gd name="T11" fmla="*/ 9313 h 15"/>
              <a:gd name="T12" fmla="*/ 9033 w 29"/>
              <a:gd name="T13" fmla="*/ 4233 h 15"/>
              <a:gd name="T14" fmla="*/ 15602 w 29"/>
              <a:gd name="T15" fmla="*/ 1693 h 15"/>
              <a:gd name="T16" fmla="*/ 22992 w 29"/>
              <a:gd name="T17" fmla="*/ 0 h 15"/>
              <a:gd name="T18" fmla="*/ 23813 w 29"/>
              <a:gd name="T19" fmla="*/ 2540 h 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" h="15">
                <a:moveTo>
                  <a:pt x="29" y="3"/>
                </a:moveTo>
                <a:lnTo>
                  <a:pt x="23" y="7"/>
                </a:lnTo>
                <a:lnTo>
                  <a:pt x="16" y="12"/>
                </a:lnTo>
                <a:lnTo>
                  <a:pt x="8" y="15"/>
                </a:lnTo>
                <a:lnTo>
                  <a:pt x="0" y="15"/>
                </a:lnTo>
                <a:lnTo>
                  <a:pt x="4" y="11"/>
                </a:lnTo>
                <a:lnTo>
                  <a:pt x="11" y="5"/>
                </a:lnTo>
                <a:lnTo>
                  <a:pt x="19" y="2"/>
                </a:lnTo>
                <a:lnTo>
                  <a:pt x="28" y="0"/>
                </a:lnTo>
                <a:lnTo>
                  <a:pt x="29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9" name="Freeform 164"/>
          <p:cNvSpPr>
            <a:spLocks/>
          </p:cNvSpPr>
          <p:nvPr/>
        </p:nvSpPr>
        <p:spPr bwMode="auto">
          <a:xfrm>
            <a:off x="7078663" y="1825625"/>
            <a:ext cx="63500" cy="19050"/>
          </a:xfrm>
          <a:custGeom>
            <a:avLst/>
            <a:gdLst>
              <a:gd name="T0" fmla="*/ 63500 w 81"/>
              <a:gd name="T1" fmla="*/ 10767 h 23"/>
              <a:gd name="T2" fmla="*/ 57228 w 81"/>
              <a:gd name="T3" fmla="*/ 11596 h 23"/>
              <a:gd name="T4" fmla="*/ 50173 w 81"/>
              <a:gd name="T5" fmla="*/ 12424 h 23"/>
              <a:gd name="T6" fmla="*/ 43901 w 81"/>
              <a:gd name="T7" fmla="*/ 12424 h 23"/>
              <a:gd name="T8" fmla="*/ 36846 w 81"/>
              <a:gd name="T9" fmla="*/ 14080 h 23"/>
              <a:gd name="T10" fmla="*/ 29790 w 81"/>
              <a:gd name="T11" fmla="*/ 14909 h 23"/>
              <a:gd name="T12" fmla="*/ 22735 w 81"/>
              <a:gd name="T13" fmla="*/ 15737 h 23"/>
              <a:gd name="T14" fmla="*/ 16463 w 81"/>
              <a:gd name="T15" fmla="*/ 17393 h 23"/>
              <a:gd name="T16" fmla="*/ 10191 w 81"/>
              <a:gd name="T17" fmla="*/ 19050 h 23"/>
              <a:gd name="T18" fmla="*/ 8623 w 81"/>
              <a:gd name="T19" fmla="*/ 18222 h 23"/>
              <a:gd name="T20" fmla="*/ 4704 w 81"/>
              <a:gd name="T21" fmla="*/ 16565 h 23"/>
              <a:gd name="T22" fmla="*/ 2352 w 81"/>
              <a:gd name="T23" fmla="*/ 14909 h 23"/>
              <a:gd name="T24" fmla="*/ 0 w 81"/>
              <a:gd name="T25" fmla="*/ 10767 h 23"/>
              <a:gd name="T26" fmla="*/ 0 w 81"/>
              <a:gd name="T27" fmla="*/ 6626 h 23"/>
              <a:gd name="T28" fmla="*/ 2352 w 81"/>
              <a:gd name="T29" fmla="*/ 4141 h 23"/>
              <a:gd name="T30" fmla="*/ 3920 w 81"/>
              <a:gd name="T31" fmla="*/ 1657 h 23"/>
              <a:gd name="T32" fmla="*/ 7056 w 81"/>
              <a:gd name="T33" fmla="*/ 0 h 23"/>
              <a:gd name="T34" fmla="*/ 63500 w 81"/>
              <a:gd name="T35" fmla="*/ 4970 h 23"/>
              <a:gd name="T36" fmla="*/ 63500 w 81"/>
              <a:gd name="T37" fmla="*/ 10767 h 2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1" h="23">
                <a:moveTo>
                  <a:pt x="81" y="13"/>
                </a:moveTo>
                <a:lnTo>
                  <a:pt x="73" y="14"/>
                </a:lnTo>
                <a:lnTo>
                  <a:pt x="64" y="15"/>
                </a:lnTo>
                <a:lnTo>
                  <a:pt x="56" y="15"/>
                </a:lnTo>
                <a:lnTo>
                  <a:pt x="47" y="17"/>
                </a:lnTo>
                <a:lnTo>
                  <a:pt x="38" y="18"/>
                </a:lnTo>
                <a:lnTo>
                  <a:pt x="29" y="19"/>
                </a:lnTo>
                <a:lnTo>
                  <a:pt x="21" y="21"/>
                </a:lnTo>
                <a:lnTo>
                  <a:pt x="13" y="23"/>
                </a:lnTo>
                <a:lnTo>
                  <a:pt x="11" y="22"/>
                </a:lnTo>
                <a:lnTo>
                  <a:pt x="6" y="20"/>
                </a:lnTo>
                <a:lnTo>
                  <a:pt x="3" y="18"/>
                </a:lnTo>
                <a:lnTo>
                  <a:pt x="0" y="13"/>
                </a:lnTo>
                <a:lnTo>
                  <a:pt x="0" y="8"/>
                </a:lnTo>
                <a:lnTo>
                  <a:pt x="3" y="5"/>
                </a:lnTo>
                <a:lnTo>
                  <a:pt x="5" y="2"/>
                </a:lnTo>
                <a:lnTo>
                  <a:pt x="9" y="0"/>
                </a:lnTo>
                <a:lnTo>
                  <a:pt x="81" y="6"/>
                </a:lnTo>
                <a:lnTo>
                  <a:pt x="81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0" name="Freeform 165"/>
          <p:cNvSpPr>
            <a:spLocks/>
          </p:cNvSpPr>
          <p:nvPr/>
        </p:nvSpPr>
        <p:spPr bwMode="auto">
          <a:xfrm>
            <a:off x="6535738" y="1827213"/>
            <a:ext cx="487362" cy="227012"/>
          </a:xfrm>
          <a:custGeom>
            <a:avLst/>
            <a:gdLst>
              <a:gd name="T0" fmla="*/ 481797 w 613"/>
              <a:gd name="T1" fmla="*/ 12745 h 285"/>
              <a:gd name="T2" fmla="*/ 474641 w 613"/>
              <a:gd name="T3" fmla="*/ 13541 h 285"/>
              <a:gd name="T4" fmla="*/ 468281 w 613"/>
              <a:gd name="T5" fmla="*/ 15134 h 285"/>
              <a:gd name="T6" fmla="*/ 461126 w 613"/>
              <a:gd name="T7" fmla="*/ 15931 h 285"/>
              <a:gd name="T8" fmla="*/ 438864 w 613"/>
              <a:gd name="T9" fmla="*/ 27082 h 285"/>
              <a:gd name="T10" fmla="*/ 402292 w 613"/>
              <a:gd name="T11" fmla="*/ 43809 h 285"/>
              <a:gd name="T12" fmla="*/ 365720 w 613"/>
              <a:gd name="T13" fmla="*/ 59740 h 285"/>
              <a:gd name="T14" fmla="*/ 329943 w 613"/>
              <a:gd name="T15" fmla="*/ 75671 h 285"/>
              <a:gd name="T16" fmla="*/ 293371 w 613"/>
              <a:gd name="T17" fmla="*/ 93991 h 285"/>
              <a:gd name="T18" fmla="*/ 255209 w 613"/>
              <a:gd name="T19" fmla="*/ 112311 h 285"/>
              <a:gd name="T20" fmla="*/ 216252 w 613"/>
              <a:gd name="T21" fmla="*/ 129835 h 285"/>
              <a:gd name="T22" fmla="*/ 177295 w 613"/>
              <a:gd name="T23" fmla="*/ 147359 h 285"/>
              <a:gd name="T24" fmla="*/ 138338 w 613"/>
              <a:gd name="T25" fmla="*/ 164882 h 285"/>
              <a:gd name="T26" fmla="*/ 100176 w 613"/>
              <a:gd name="T27" fmla="*/ 182406 h 285"/>
              <a:gd name="T28" fmla="*/ 61218 w 613"/>
              <a:gd name="T29" fmla="*/ 199930 h 285"/>
              <a:gd name="T30" fmla="*/ 23056 w 613"/>
              <a:gd name="T31" fmla="*/ 218250 h 285"/>
              <a:gd name="T32" fmla="*/ 2385 w 613"/>
              <a:gd name="T33" fmla="*/ 225419 h 285"/>
              <a:gd name="T34" fmla="*/ 0 w 613"/>
              <a:gd name="T35" fmla="*/ 223029 h 285"/>
              <a:gd name="T36" fmla="*/ 16696 w 613"/>
              <a:gd name="T37" fmla="*/ 213471 h 285"/>
              <a:gd name="T38" fmla="*/ 48498 w 613"/>
              <a:gd name="T39" fmla="*/ 199133 h 285"/>
              <a:gd name="T40" fmla="*/ 81094 w 613"/>
              <a:gd name="T41" fmla="*/ 183203 h 285"/>
              <a:gd name="T42" fmla="*/ 112896 w 613"/>
              <a:gd name="T43" fmla="*/ 168069 h 285"/>
              <a:gd name="T44" fmla="*/ 144698 w 613"/>
              <a:gd name="T45" fmla="*/ 152138 h 285"/>
              <a:gd name="T46" fmla="*/ 178090 w 613"/>
              <a:gd name="T47" fmla="*/ 136207 h 285"/>
              <a:gd name="T48" fmla="*/ 209892 w 613"/>
              <a:gd name="T49" fmla="*/ 121870 h 285"/>
              <a:gd name="T50" fmla="*/ 243283 w 613"/>
              <a:gd name="T51" fmla="*/ 108329 h 285"/>
              <a:gd name="T52" fmla="*/ 273495 w 613"/>
              <a:gd name="T53" fmla="*/ 93991 h 285"/>
              <a:gd name="T54" fmla="*/ 300527 w 613"/>
              <a:gd name="T55" fmla="*/ 80450 h 285"/>
              <a:gd name="T56" fmla="*/ 328353 w 613"/>
              <a:gd name="T57" fmla="*/ 66909 h 285"/>
              <a:gd name="T58" fmla="*/ 355385 w 613"/>
              <a:gd name="T59" fmla="*/ 53368 h 285"/>
              <a:gd name="T60" fmla="*/ 383211 w 613"/>
              <a:gd name="T61" fmla="*/ 39827 h 285"/>
              <a:gd name="T62" fmla="*/ 410243 w 613"/>
              <a:gd name="T63" fmla="*/ 27082 h 285"/>
              <a:gd name="T64" fmla="*/ 438864 w 613"/>
              <a:gd name="T65" fmla="*/ 15134 h 285"/>
              <a:gd name="T66" fmla="*/ 467486 w 613"/>
              <a:gd name="T67" fmla="*/ 3983 h 285"/>
              <a:gd name="T68" fmla="*/ 484977 w 613"/>
              <a:gd name="T69" fmla="*/ 2390 h 285"/>
              <a:gd name="T70" fmla="*/ 487362 w 613"/>
              <a:gd name="T71" fmla="*/ 7965 h 28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13" h="285">
                <a:moveTo>
                  <a:pt x="611" y="14"/>
                </a:moveTo>
                <a:lnTo>
                  <a:pt x="606" y="16"/>
                </a:lnTo>
                <a:lnTo>
                  <a:pt x="602" y="17"/>
                </a:lnTo>
                <a:lnTo>
                  <a:pt x="597" y="17"/>
                </a:lnTo>
                <a:lnTo>
                  <a:pt x="594" y="18"/>
                </a:lnTo>
                <a:lnTo>
                  <a:pt x="589" y="19"/>
                </a:lnTo>
                <a:lnTo>
                  <a:pt x="584" y="19"/>
                </a:lnTo>
                <a:lnTo>
                  <a:pt x="580" y="20"/>
                </a:lnTo>
                <a:lnTo>
                  <a:pt x="575" y="23"/>
                </a:lnTo>
                <a:lnTo>
                  <a:pt x="552" y="34"/>
                </a:lnTo>
                <a:lnTo>
                  <a:pt x="529" y="45"/>
                </a:lnTo>
                <a:lnTo>
                  <a:pt x="506" y="55"/>
                </a:lnTo>
                <a:lnTo>
                  <a:pt x="483" y="64"/>
                </a:lnTo>
                <a:lnTo>
                  <a:pt x="460" y="75"/>
                </a:lnTo>
                <a:lnTo>
                  <a:pt x="437" y="84"/>
                </a:lnTo>
                <a:lnTo>
                  <a:pt x="415" y="95"/>
                </a:lnTo>
                <a:lnTo>
                  <a:pt x="393" y="107"/>
                </a:lnTo>
                <a:lnTo>
                  <a:pt x="369" y="118"/>
                </a:lnTo>
                <a:lnTo>
                  <a:pt x="345" y="130"/>
                </a:lnTo>
                <a:lnTo>
                  <a:pt x="321" y="141"/>
                </a:lnTo>
                <a:lnTo>
                  <a:pt x="296" y="152"/>
                </a:lnTo>
                <a:lnTo>
                  <a:pt x="272" y="163"/>
                </a:lnTo>
                <a:lnTo>
                  <a:pt x="247" y="175"/>
                </a:lnTo>
                <a:lnTo>
                  <a:pt x="223" y="185"/>
                </a:lnTo>
                <a:lnTo>
                  <a:pt x="198" y="196"/>
                </a:lnTo>
                <a:lnTo>
                  <a:pt x="174" y="207"/>
                </a:lnTo>
                <a:lnTo>
                  <a:pt x="150" y="217"/>
                </a:lnTo>
                <a:lnTo>
                  <a:pt x="126" y="229"/>
                </a:lnTo>
                <a:lnTo>
                  <a:pt x="102" y="240"/>
                </a:lnTo>
                <a:lnTo>
                  <a:pt x="77" y="251"/>
                </a:lnTo>
                <a:lnTo>
                  <a:pt x="53" y="262"/>
                </a:lnTo>
                <a:lnTo>
                  <a:pt x="29" y="274"/>
                </a:lnTo>
                <a:lnTo>
                  <a:pt x="5" y="285"/>
                </a:lnTo>
                <a:lnTo>
                  <a:pt x="3" y="283"/>
                </a:lnTo>
                <a:lnTo>
                  <a:pt x="1" y="282"/>
                </a:lnTo>
                <a:lnTo>
                  <a:pt x="0" y="280"/>
                </a:lnTo>
                <a:lnTo>
                  <a:pt x="0" y="277"/>
                </a:lnTo>
                <a:lnTo>
                  <a:pt x="21" y="268"/>
                </a:lnTo>
                <a:lnTo>
                  <a:pt x="41" y="259"/>
                </a:lnTo>
                <a:lnTo>
                  <a:pt x="61" y="250"/>
                </a:lnTo>
                <a:lnTo>
                  <a:pt x="82" y="240"/>
                </a:lnTo>
                <a:lnTo>
                  <a:pt x="102" y="230"/>
                </a:lnTo>
                <a:lnTo>
                  <a:pt x="122" y="221"/>
                </a:lnTo>
                <a:lnTo>
                  <a:pt x="142" y="211"/>
                </a:lnTo>
                <a:lnTo>
                  <a:pt x="163" y="200"/>
                </a:lnTo>
                <a:lnTo>
                  <a:pt x="182" y="191"/>
                </a:lnTo>
                <a:lnTo>
                  <a:pt x="203" y="182"/>
                </a:lnTo>
                <a:lnTo>
                  <a:pt x="224" y="171"/>
                </a:lnTo>
                <a:lnTo>
                  <a:pt x="243" y="162"/>
                </a:lnTo>
                <a:lnTo>
                  <a:pt x="264" y="153"/>
                </a:lnTo>
                <a:lnTo>
                  <a:pt x="285" y="145"/>
                </a:lnTo>
                <a:lnTo>
                  <a:pt x="306" y="136"/>
                </a:lnTo>
                <a:lnTo>
                  <a:pt x="326" y="128"/>
                </a:lnTo>
                <a:lnTo>
                  <a:pt x="344" y="118"/>
                </a:lnTo>
                <a:lnTo>
                  <a:pt x="361" y="110"/>
                </a:lnTo>
                <a:lnTo>
                  <a:pt x="378" y="101"/>
                </a:lnTo>
                <a:lnTo>
                  <a:pt x="395" y="93"/>
                </a:lnTo>
                <a:lnTo>
                  <a:pt x="413" y="84"/>
                </a:lnTo>
                <a:lnTo>
                  <a:pt x="430" y="76"/>
                </a:lnTo>
                <a:lnTo>
                  <a:pt x="447" y="67"/>
                </a:lnTo>
                <a:lnTo>
                  <a:pt x="465" y="58"/>
                </a:lnTo>
                <a:lnTo>
                  <a:pt x="482" y="50"/>
                </a:lnTo>
                <a:lnTo>
                  <a:pt x="499" y="42"/>
                </a:lnTo>
                <a:lnTo>
                  <a:pt x="516" y="34"/>
                </a:lnTo>
                <a:lnTo>
                  <a:pt x="534" y="27"/>
                </a:lnTo>
                <a:lnTo>
                  <a:pt x="552" y="19"/>
                </a:lnTo>
                <a:lnTo>
                  <a:pt x="569" y="12"/>
                </a:lnTo>
                <a:lnTo>
                  <a:pt x="588" y="5"/>
                </a:lnTo>
                <a:lnTo>
                  <a:pt x="606" y="0"/>
                </a:lnTo>
                <a:lnTo>
                  <a:pt x="610" y="3"/>
                </a:lnTo>
                <a:lnTo>
                  <a:pt x="612" y="7"/>
                </a:lnTo>
                <a:lnTo>
                  <a:pt x="613" y="10"/>
                </a:lnTo>
                <a:lnTo>
                  <a:pt x="611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1" name="Freeform 166"/>
          <p:cNvSpPr>
            <a:spLocks/>
          </p:cNvSpPr>
          <p:nvPr/>
        </p:nvSpPr>
        <p:spPr bwMode="auto">
          <a:xfrm>
            <a:off x="6272213" y="1828800"/>
            <a:ext cx="74612" cy="23813"/>
          </a:xfrm>
          <a:custGeom>
            <a:avLst/>
            <a:gdLst>
              <a:gd name="T0" fmla="*/ 74612 w 95"/>
              <a:gd name="T1" fmla="*/ 0 h 29"/>
              <a:gd name="T2" fmla="*/ 67543 w 95"/>
              <a:gd name="T3" fmla="*/ 4927 h 29"/>
              <a:gd name="T4" fmla="*/ 58904 w 95"/>
              <a:gd name="T5" fmla="*/ 8211 h 29"/>
              <a:gd name="T6" fmla="*/ 51836 w 95"/>
              <a:gd name="T7" fmla="*/ 13138 h 29"/>
              <a:gd name="T8" fmla="*/ 43982 w 95"/>
              <a:gd name="T9" fmla="*/ 16423 h 29"/>
              <a:gd name="T10" fmla="*/ 34557 w 95"/>
              <a:gd name="T11" fmla="*/ 19707 h 29"/>
              <a:gd name="T12" fmla="*/ 26703 w 95"/>
              <a:gd name="T13" fmla="*/ 21350 h 29"/>
              <a:gd name="T14" fmla="*/ 18064 w 95"/>
              <a:gd name="T15" fmla="*/ 22992 h 29"/>
              <a:gd name="T16" fmla="*/ 10210 w 95"/>
              <a:gd name="T17" fmla="*/ 23813 h 29"/>
              <a:gd name="T18" fmla="*/ 5498 w 95"/>
              <a:gd name="T19" fmla="*/ 21350 h 29"/>
              <a:gd name="T20" fmla="*/ 3142 w 95"/>
              <a:gd name="T21" fmla="*/ 18065 h 29"/>
              <a:gd name="T22" fmla="*/ 0 w 95"/>
              <a:gd name="T23" fmla="*/ 13138 h 29"/>
              <a:gd name="T24" fmla="*/ 0 w 95"/>
              <a:gd name="T25" fmla="*/ 8211 h 29"/>
              <a:gd name="T26" fmla="*/ 9425 w 95"/>
              <a:gd name="T27" fmla="*/ 10675 h 29"/>
              <a:gd name="T28" fmla="*/ 18064 w 95"/>
              <a:gd name="T29" fmla="*/ 11496 h 29"/>
              <a:gd name="T30" fmla="*/ 27489 w 95"/>
              <a:gd name="T31" fmla="*/ 11496 h 29"/>
              <a:gd name="T32" fmla="*/ 37699 w 95"/>
              <a:gd name="T33" fmla="*/ 10675 h 29"/>
              <a:gd name="T34" fmla="*/ 46338 w 95"/>
              <a:gd name="T35" fmla="*/ 8211 h 29"/>
              <a:gd name="T36" fmla="*/ 55763 w 95"/>
              <a:gd name="T37" fmla="*/ 6569 h 29"/>
              <a:gd name="T38" fmla="*/ 65187 w 95"/>
              <a:gd name="T39" fmla="*/ 4106 h 29"/>
              <a:gd name="T40" fmla="*/ 74612 w 95"/>
              <a:gd name="T41" fmla="*/ 0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5" h="29">
                <a:moveTo>
                  <a:pt x="95" y="0"/>
                </a:moveTo>
                <a:lnTo>
                  <a:pt x="86" y="6"/>
                </a:lnTo>
                <a:lnTo>
                  <a:pt x="75" y="10"/>
                </a:lnTo>
                <a:lnTo>
                  <a:pt x="66" y="16"/>
                </a:lnTo>
                <a:lnTo>
                  <a:pt x="56" y="20"/>
                </a:lnTo>
                <a:lnTo>
                  <a:pt x="44" y="24"/>
                </a:lnTo>
                <a:lnTo>
                  <a:pt x="34" y="26"/>
                </a:lnTo>
                <a:lnTo>
                  <a:pt x="23" y="28"/>
                </a:lnTo>
                <a:lnTo>
                  <a:pt x="13" y="29"/>
                </a:lnTo>
                <a:lnTo>
                  <a:pt x="7" y="26"/>
                </a:lnTo>
                <a:lnTo>
                  <a:pt x="4" y="22"/>
                </a:lnTo>
                <a:lnTo>
                  <a:pt x="0" y="16"/>
                </a:lnTo>
                <a:lnTo>
                  <a:pt x="0" y="10"/>
                </a:lnTo>
                <a:lnTo>
                  <a:pt x="12" y="13"/>
                </a:lnTo>
                <a:lnTo>
                  <a:pt x="23" y="14"/>
                </a:lnTo>
                <a:lnTo>
                  <a:pt x="35" y="14"/>
                </a:lnTo>
                <a:lnTo>
                  <a:pt x="48" y="13"/>
                </a:lnTo>
                <a:lnTo>
                  <a:pt x="59" y="10"/>
                </a:lnTo>
                <a:lnTo>
                  <a:pt x="71" y="8"/>
                </a:lnTo>
                <a:lnTo>
                  <a:pt x="83" y="5"/>
                </a:lnTo>
                <a:lnTo>
                  <a:pt x="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2" name="Freeform 167"/>
          <p:cNvSpPr>
            <a:spLocks/>
          </p:cNvSpPr>
          <p:nvPr/>
        </p:nvSpPr>
        <p:spPr bwMode="auto">
          <a:xfrm>
            <a:off x="6664325" y="1830388"/>
            <a:ext cx="11113" cy="7937"/>
          </a:xfrm>
          <a:custGeom>
            <a:avLst/>
            <a:gdLst>
              <a:gd name="T0" fmla="*/ 11113 w 12"/>
              <a:gd name="T1" fmla="*/ 0 h 11"/>
              <a:gd name="T2" fmla="*/ 11113 w 12"/>
              <a:gd name="T3" fmla="*/ 3608 h 11"/>
              <a:gd name="T4" fmla="*/ 7409 w 12"/>
              <a:gd name="T5" fmla="*/ 5051 h 11"/>
              <a:gd name="T6" fmla="*/ 2778 w 12"/>
              <a:gd name="T7" fmla="*/ 5772 h 11"/>
              <a:gd name="T8" fmla="*/ 0 w 12"/>
              <a:gd name="T9" fmla="*/ 7937 h 11"/>
              <a:gd name="T10" fmla="*/ 0 w 12"/>
              <a:gd name="T11" fmla="*/ 4329 h 11"/>
              <a:gd name="T12" fmla="*/ 1852 w 12"/>
              <a:gd name="T13" fmla="*/ 1443 h 11"/>
              <a:gd name="T14" fmla="*/ 6483 w 12"/>
              <a:gd name="T15" fmla="*/ 0 h 11"/>
              <a:gd name="T16" fmla="*/ 11113 w 12"/>
              <a:gd name="T17" fmla="*/ 0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" h="11">
                <a:moveTo>
                  <a:pt x="12" y="0"/>
                </a:moveTo>
                <a:lnTo>
                  <a:pt x="12" y="5"/>
                </a:lnTo>
                <a:lnTo>
                  <a:pt x="8" y="7"/>
                </a:lnTo>
                <a:lnTo>
                  <a:pt x="3" y="8"/>
                </a:lnTo>
                <a:lnTo>
                  <a:pt x="0" y="11"/>
                </a:lnTo>
                <a:lnTo>
                  <a:pt x="0" y="6"/>
                </a:lnTo>
                <a:lnTo>
                  <a:pt x="2" y="2"/>
                </a:lnTo>
                <a:lnTo>
                  <a:pt x="7" y="0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3" name="Freeform 168"/>
          <p:cNvSpPr>
            <a:spLocks/>
          </p:cNvSpPr>
          <p:nvPr/>
        </p:nvSpPr>
        <p:spPr bwMode="auto">
          <a:xfrm>
            <a:off x="5848350" y="1833563"/>
            <a:ext cx="65088" cy="15875"/>
          </a:xfrm>
          <a:custGeom>
            <a:avLst/>
            <a:gdLst>
              <a:gd name="T0" fmla="*/ 65088 w 82"/>
              <a:gd name="T1" fmla="*/ 7056 h 18"/>
              <a:gd name="T2" fmla="*/ 65088 w 82"/>
              <a:gd name="T3" fmla="*/ 14111 h 18"/>
              <a:gd name="T4" fmla="*/ 59532 w 82"/>
              <a:gd name="T5" fmla="*/ 14993 h 18"/>
              <a:gd name="T6" fmla="*/ 53182 w 82"/>
              <a:gd name="T7" fmla="*/ 14111 h 18"/>
              <a:gd name="T8" fmla="*/ 48419 w 82"/>
              <a:gd name="T9" fmla="*/ 15875 h 18"/>
              <a:gd name="T10" fmla="*/ 42069 w 82"/>
              <a:gd name="T11" fmla="*/ 14111 h 18"/>
              <a:gd name="T12" fmla="*/ 35719 w 82"/>
              <a:gd name="T13" fmla="*/ 14111 h 18"/>
              <a:gd name="T14" fmla="*/ 30163 w 82"/>
              <a:gd name="T15" fmla="*/ 14993 h 18"/>
              <a:gd name="T16" fmla="*/ 23813 w 82"/>
              <a:gd name="T17" fmla="*/ 14993 h 18"/>
              <a:gd name="T18" fmla="*/ 18256 w 82"/>
              <a:gd name="T19" fmla="*/ 15875 h 18"/>
              <a:gd name="T20" fmla="*/ 12700 w 82"/>
              <a:gd name="T21" fmla="*/ 15875 h 18"/>
              <a:gd name="T22" fmla="*/ 7144 w 82"/>
              <a:gd name="T23" fmla="*/ 14993 h 18"/>
              <a:gd name="T24" fmla="*/ 794 w 82"/>
              <a:gd name="T25" fmla="*/ 13229 h 18"/>
              <a:gd name="T26" fmla="*/ 794 w 82"/>
              <a:gd name="T27" fmla="*/ 8819 h 18"/>
              <a:gd name="T28" fmla="*/ 0 w 82"/>
              <a:gd name="T29" fmla="*/ 5292 h 18"/>
              <a:gd name="T30" fmla="*/ 794 w 82"/>
              <a:gd name="T31" fmla="*/ 1764 h 18"/>
              <a:gd name="T32" fmla="*/ 3175 w 82"/>
              <a:gd name="T33" fmla="*/ 0 h 18"/>
              <a:gd name="T34" fmla="*/ 11113 w 82"/>
              <a:gd name="T35" fmla="*/ 882 h 18"/>
              <a:gd name="T36" fmla="*/ 19050 w 82"/>
              <a:gd name="T37" fmla="*/ 882 h 18"/>
              <a:gd name="T38" fmla="*/ 26988 w 82"/>
              <a:gd name="T39" fmla="*/ 882 h 18"/>
              <a:gd name="T40" fmla="*/ 35719 w 82"/>
              <a:gd name="T41" fmla="*/ 882 h 18"/>
              <a:gd name="T42" fmla="*/ 43657 w 82"/>
              <a:gd name="T43" fmla="*/ 882 h 18"/>
              <a:gd name="T44" fmla="*/ 50800 w 82"/>
              <a:gd name="T45" fmla="*/ 1764 h 18"/>
              <a:gd name="T46" fmla="*/ 58738 w 82"/>
              <a:gd name="T47" fmla="*/ 3528 h 18"/>
              <a:gd name="T48" fmla="*/ 65088 w 82"/>
              <a:gd name="T49" fmla="*/ 7056 h 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2" h="18">
                <a:moveTo>
                  <a:pt x="82" y="8"/>
                </a:moveTo>
                <a:lnTo>
                  <a:pt x="82" y="16"/>
                </a:lnTo>
                <a:lnTo>
                  <a:pt x="75" y="17"/>
                </a:lnTo>
                <a:lnTo>
                  <a:pt x="67" y="16"/>
                </a:lnTo>
                <a:lnTo>
                  <a:pt x="61" y="18"/>
                </a:lnTo>
                <a:lnTo>
                  <a:pt x="53" y="16"/>
                </a:lnTo>
                <a:lnTo>
                  <a:pt x="45" y="16"/>
                </a:lnTo>
                <a:lnTo>
                  <a:pt x="38" y="17"/>
                </a:lnTo>
                <a:lnTo>
                  <a:pt x="30" y="17"/>
                </a:lnTo>
                <a:lnTo>
                  <a:pt x="23" y="18"/>
                </a:lnTo>
                <a:lnTo>
                  <a:pt x="16" y="18"/>
                </a:lnTo>
                <a:lnTo>
                  <a:pt x="9" y="17"/>
                </a:lnTo>
                <a:lnTo>
                  <a:pt x="1" y="15"/>
                </a:lnTo>
                <a:lnTo>
                  <a:pt x="1" y="10"/>
                </a:lnTo>
                <a:lnTo>
                  <a:pt x="0" y="6"/>
                </a:lnTo>
                <a:lnTo>
                  <a:pt x="1" y="2"/>
                </a:lnTo>
                <a:lnTo>
                  <a:pt x="4" y="0"/>
                </a:lnTo>
                <a:lnTo>
                  <a:pt x="14" y="1"/>
                </a:lnTo>
                <a:lnTo>
                  <a:pt x="24" y="1"/>
                </a:lnTo>
                <a:lnTo>
                  <a:pt x="34" y="1"/>
                </a:lnTo>
                <a:lnTo>
                  <a:pt x="45" y="1"/>
                </a:lnTo>
                <a:lnTo>
                  <a:pt x="55" y="1"/>
                </a:lnTo>
                <a:lnTo>
                  <a:pt x="64" y="2"/>
                </a:lnTo>
                <a:lnTo>
                  <a:pt x="74" y="4"/>
                </a:lnTo>
                <a:lnTo>
                  <a:pt x="8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4" name="Freeform 169"/>
          <p:cNvSpPr>
            <a:spLocks/>
          </p:cNvSpPr>
          <p:nvPr/>
        </p:nvSpPr>
        <p:spPr bwMode="auto">
          <a:xfrm>
            <a:off x="6019800" y="1833563"/>
            <a:ext cx="111125" cy="69850"/>
          </a:xfrm>
          <a:custGeom>
            <a:avLst/>
            <a:gdLst>
              <a:gd name="T0" fmla="*/ 111125 w 141"/>
              <a:gd name="T1" fmla="*/ 6423 h 87"/>
              <a:gd name="T2" fmla="*/ 106396 w 141"/>
              <a:gd name="T3" fmla="*/ 14452 h 87"/>
              <a:gd name="T4" fmla="*/ 93786 w 141"/>
              <a:gd name="T5" fmla="*/ 23283 h 87"/>
              <a:gd name="T6" fmla="*/ 81176 w 141"/>
              <a:gd name="T7" fmla="*/ 30509 h 87"/>
              <a:gd name="T8" fmla="*/ 69355 w 141"/>
              <a:gd name="T9" fmla="*/ 38538 h 87"/>
              <a:gd name="T10" fmla="*/ 56745 w 141"/>
              <a:gd name="T11" fmla="*/ 47370 h 87"/>
              <a:gd name="T12" fmla="*/ 44135 w 141"/>
              <a:gd name="T13" fmla="*/ 54595 h 87"/>
              <a:gd name="T14" fmla="*/ 30737 w 141"/>
              <a:gd name="T15" fmla="*/ 61018 h 87"/>
              <a:gd name="T16" fmla="*/ 17339 w 141"/>
              <a:gd name="T17" fmla="*/ 66639 h 87"/>
              <a:gd name="T18" fmla="*/ 3941 w 141"/>
              <a:gd name="T19" fmla="*/ 69850 h 87"/>
              <a:gd name="T20" fmla="*/ 788 w 141"/>
              <a:gd name="T21" fmla="*/ 68244 h 87"/>
              <a:gd name="T22" fmla="*/ 0 w 141"/>
              <a:gd name="T23" fmla="*/ 66639 h 87"/>
              <a:gd name="T24" fmla="*/ 0 w 141"/>
              <a:gd name="T25" fmla="*/ 63427 h 87"/>
              <a:gd name="T26" fmla="*/ 0 w 141"/>
              <a:gd name="T27" fmla="*/ 60216 h 87"/>
              <a:gd name="T28" fmla="*/ 104032 w 141"/>
              <a:gd name="T29" fmla="*/ 0 h 87"/>
              <a:gd name="T30" fmla="*/ 106396 w 141"/>
              <a:gd name="T31" fmla="*/ 803 h 87"/>
              <a:gd name="T32" fmla="*/ 107973 w 141"/>
              <a:gd name="T33" fmla="*/ 2409 h 87"/>
              <a:gd name="T34" fmla="*/ 110337 w 141"/>
              <a:gd name="T35" fmla="*/ 3211 h 87"/>
              <a:gd name="T36" fmla="*/ 111125 w 141"/>
              <a:gd name="T37" fmla="*/ 6423 h 8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1" h="87">
                <a:moveTo>
                  <a:pt x="141" y="8"/>
                </a:moveTo>
                <a:lnTo>
                  <a:pt x="135" y="18"/>
                </a:lnTo>
                <a:lnTo>
                  <a:pt x="119" y="29"/>
                </a:lnTo>
                <a:lnTo>
                  <a:pt x="103" y="38"/>
                </a:lnTo>
                <a:lnTo>
                  <a:pt x="88" y="48"/>
                </a:lnTo>
                <a:lnTo>
                  <a:pt x="72" y="59"/>
                </a:lnTo>
                <a:lnTo>
                  <a:pt x="56" y="68"/>
                </a:lnTo>
                <a:lnTo>
                  <a:pt x="39" y="76"/>
                </a:lnTo>
                <a:lnTo>
                  <a:pt x="22" y="83"/>
                </a:lnTo>
                <a:lnTo>
                  <a:pt x="5" y="87"/>
                </a:lnTo>
                <a:lnTo>
                  <a:pt x="1" y="85"/>
                </a:lnTo>
                <a:lnTo>
                  <a:pt x="0" y="83"/>
                </a:lnTo>
                <a:lnTo>
                  <a:pt x="0" y="79"/>
                </a:lnTo>
                <a:lnTo>
                  <a:pt x="0" y="75"/>
                </a:lnTo>
                <a:lnTo>
                  <a:pt x="132" y="0"/>
                </a:lnTo>
                <a:lnTo>
                  <a:pt x="135" y="1"/>
                </a:lnTo>
                <a:lnTo>
                  <a:pt x="137" y="3"/>
                </a:lnTo>
                <a:lnTo>
                  <a:pt x="140" y="4"/>
                </a:lnTo>
                <a:lnTo>
                  <a:pt x="141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5" name="Freeform 170"/>
          <p:cNvSpPr>
            <a:spLocks/>
          </p:cNvSpPr>
          <p:nvPr/>
        </p:nvSpPr>
        <p:spPr bwMode="auto">
          <a:xfrm>
            <a:off x="6219825" y="1838325"/>
            <a:ext cx="25400" cy="14288"/>
          </a:xfrm>
          <a:custGeom>
            <a:avLst/>
            <a:gdLst>
              <a:gd name="T0" fmla="*/ 24606 w 32"/>
              <a:gd name="T1" fmla="*/ 4512 h 19"/>
              <a:gd name="T2" fmla="*/ 25400 w 32"/>
              <a:gd name="T3" fmla="*/ 7520 h 19"/>
              <a:gd name="T4" fmla="*/ 24606 w 32"/>
              <a:gd name="T5" fmla="*/ 9776 h 19"/>
              <a:gd name="T6" fmla="*/ 21431 w 32"/>
              <a:gd name="T7" fmla="*/ 12032 h 19"/>
              <a:gd name="T8" fmla="*/ 19844 w 32"/>
              <a:gd name="T9" fmla="*/ 14288 h 19"/>
              <a:gd name="T10" fmla="*/ 14288 w 32"/>
              <a:gd name="T11" fmla="*/ 13536 h 19"/>
              <a:gd name="T12" fmla="*/ 9525 w 32"/>
              <a:gd name="T13" fmla="*/ 13536 h 19"/>
              <a:gd name="T14" fmla="*/ 3969 w 32"/>
              <a:gd name="T15" fmla="*/ 11280 h 19"/>
              <a:gd name="T16" fmla="*/ 0 w 32"/>
              <a:gd name="T17" fmla="*/ 9024 h 19"/>
              <a:gd name="T18" fmla="*/ 2381 w 32"/>
              <a:gd name="T19" fmla="*/ 0 h 19"/>
              <a:gd name="T20" fmla="*/ 24606 w 32"/>
              <a:gd name="T21" fmla="*/ 4512 h 1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" h="19">
                <a:moveTo>
                  <a:pt x="31" y="6"/>
                </a:moveTo>
                <a:lnTo>
                  <a:pt x="32" y="10"/>
                </a:lnTo>
                <a:lnTo>
                  <a:pt x="31" y="13"/>
                </a:lnTo>
                <a:lnTo>
                  <a:pt x="27" y="16"/>
                </a:lnTo>
                <a:lnTo>
                  <a:pt x="25" y="19"/>
                </a:lnTo>
                <a:lnTo>
                  <a:pt x="18" y="18"/>
                </a:lnTo>
                <a:lnTo>
                  <a:pt x="12" y="18"/>
                </a:lnTo>
                <a:lnTo>
                  <a:pt x="5" y="15"/>
                </a:lnTo>
                <a:lnTo>
                  <a:pt x="0" y="12"/>
                </a:lnTo>
                <a:lnTo>
                  <a:pt x="3" y="0"/>
                </a:lnTo>
                <a:lnTo>
                  <a:pt x="31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6" name="Freeform 171"/>
          <p:cNvSpPr>
            <a:spLocks/>
          </p:cNvSpPr>
          <p:nvPr/>
        </p:nvSpPr>
        <p:spPr bwMode="auto">
          <a:xfrm>
            <a:off x="6704013" y="1838325"/>
            <a:ext cx="20637" cy="14288"/>
          </a:xfrm>
          <a:custGeom>
            <a:avLst/>
            <a:gdLst>
              <a:gd name="T0" fmla="*/ 19900 w 28"/>
              <a:gd name="T1" fmla="*/ 8272 h 19"/>
              <a:gd name="T2" fmla="*/ 15478 w 28"/>
              <a:gd name="T3" fmla="*/ 9776 h 19"/>
              <a:gd name="T4" fmla="*/ 10319 w 28"/>
              <a:gd name="T5" fmla="*/ 12032 h 19"/>
              <a:gd name="T6" fmla="*/ 5159 w 28"/>
              <a:gd name="T7" fmla="*/ 14288 h 19"/>
              <a:gd name="T8" fmla="*/ 0 w 28"/>
              <a:gd name="T9" fmla="*/ 12032 h 19"/>
              <a:gd name="T10" fmla="*/ 2948 w 28"/>
              <a:gd name="T11" fmla="*/ 8272 h 19"/>
              <a:gd name="T12" fmla="*/ 7370 w 28"/>
              <a:gd name="T13" fmla="*/ 4512 h 19"/>
              <a:gd name="T14" fmla="*/ 12530 w 28"/>
              <a:gd name="T15" fmla="*/ 3008 h 19"/>
              <a:gd name="T16" fmla="*/ 16952 w 28"/>
              <a:gd name="T17" fmla="*/ 0 h 19"/>
              <a:gd name="T18" fmla="*/ 18426 w 28"/>
              <a:gd name="T19" fmla="*/ 1504 h 19"/>
              <a:gd name="T20" fmla="*/ 19900 w 28"/>
              <a:gd name="T21" fmla="*/ 3008 h 19"/>
              <a:gd name="T22" fmla="*/ 20637 w 28"/>
              <a:gd name="T23" fmla="*/ 5264 h 19"/>
              <a:gd name="T24" fmla="*/ 19900 w 28"/>
              <a:gd name="T25" fmla="*/ 8272 h 1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8" h="19">
                <a:moveTo>
                  <a:pt x="27" y="11"/>
                </a:moveTo>
                <a:lnTo>
                  <a:pt x="21" y="13"/>
                </a:lnTo>
                <a:lnTo>
                  <a:pt x="14" y="16"/>
                </a:lnTo>
                <a:lnTo>
                  <a:pt x="7" y="19"/>
                </a:lnTo>
                <a:lnTo>
                  <a:pt x="0" y="16"/>
                </a:lnTo>
                <a:lnTo>
                  <a:pt x="4" y="11"/>
                </a:lnTo>
                <a:lnTo>
                  <a:pt x="10" y="6"/>
                </a:lnTo>
                <a:lnTo>
                  <a:pt x="17" y="4"/>
                </a:lnTo>
                <a:lnTo>
                  <a:pt x="23" y="0"/>
                </a:lnTo>
                <a:lnTo>
                  <a:pt x="25" y="2"/>
                </a:lnTo>
                <a:lnTo>
                  <a:pt x="27" y="4"/>
                </a:lnTo>
                <a:lnTo>
                  <a:pt x="28" y="7"/>
                </a:lnTo>
                <a:lnTo>
                  <a:pt x="27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7" name="Freeform 172"/>
          <p:cNvSpPr>
            <a:spLocks/>
          </p:cNvSpPr>
          <p:nvPr/>
        </p:nvSpPr>
        <p:spPr bwMode="auto">
          <a:xfrm>
            <a:off x="5741988" y="1849438"/>
            <a:ext cx="38100" cy="22225"/>
          </a:xfrm>
          <a:custGeom>
            <a:avLst/>
            <a:gdLst>
              <a:gd name="T0" fmla="*/ 38100 w 49"/>
              <a:gd name="T1" fmla="*/ 5365 h 29"/>
              <a:gd name="T2" fmla="*/ 33435 w 49"/>
              <a:gd name="T3" fmla="*/ 8430 h 29"/>
              <a:gd name="T4" fmla="*/ 29547 w 49"/>
              <a:gd name="T5" fmla="*/ 10729 h 29"/>
              <a:gd name="T6" fmla="*/ 24882 w 49"/>
              <a:gd name="T7" fmla="*/ 14561 h 29"/>
              <a:gd name="T8" fmla="*/ 20994 w 49"/>
              <a:gd name="T9" fmla="*/ 16860 h 29"/>
              <a:gd name="T10" fmla="*/ 16329 w 49"/>
              <a:gd name="T11" fmla="*/ 19926 h 29"/>
              <a:gd name="T12" fmla="*/ 10886 w 49"/>
              <a:gd name="T13" fmla="*/ 21459 h 29"/>
              <a:gd name="T14" fmla="*/ 5443 w 49"/>
              <a:gd name="T15" fmla="*/ 22225 h 29"/>
              <a:gd name="T16" fmla="*/ 0 w 49"/>
              <a:gd name="T17" fmla="*/ 21459 h 29"/>
              <a:gd name="T18" fmla="*/ 2333 w 49"/>
              <a:gd name="T19" fmla="*/ 17627 h 29"/>
              <a:gd name="T20" fmla="*/ 5443 w 49"/>
              <a:gd name="T21" fmla="*/ 14561 h 29"/>
              <a:gd name="T22" fmla="*/ 9331 w 49"/>
              <a:gd name="T23" fmla="*/ 11496 h 29"/>
              <a:gd name="T24" fmla="*/ 12441 w 49"/>
              <a:gd name="T25" fmla="*/ 9963 h 29"/>
              <a:gd name="T26" fmla="*/ 17106 w 49"/>
              <a:gd name="T27" fmla="*/ 8430 h 29"/>
              <a:gd name="T28" fmla="*/ 20994 w 49"/>
              <a:gd name="T29" fmla="*/ 5365 h 29"/>
              <a:gd name="T30" fmla="*/ 24882 w 49"/>
              <a:gd name="T31" fmla="*/ 3066 h 29"/>
              <a:gd name="T32" fmla="*/ 27992 w 49"/>
              <a:gd name="T33" fmla="*/ 0 h 29"/>
              <a:gd name="T34" fmla="*/ 30324 w 49"/>
              <a:gd name="T35" fmla="*/ 0 h 29"/>
              <a:gd name="T36" fmla="*/ 33435 w 49"/>
              <a:gd name="T37" fmla="*/ 1533 h 29"/>
              <a:gd name="T38" fmla="*/ 34990 w 49"/>
              <a:gd name="T39" fmla="*/ 4598 h 29"/>
              <a:gd name="T40" fmla="*/ 38100 w 49"/>
              <a:gd name="T41" fmla="*/ 5365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9" h="29">
                <a:moveTo>
                  <a:pt x="49" y="7"/>
                </a:moveTo>
                <a:lnTo>
                  <a:pt x="43" y="11"/>
                </a:lnTo>
                <a:lnTo>
                  <a:pt x="38" y="14"/>
                </a:lnTo>
                <a:lnTo>
                  <a:pt x="32" y="19"/>
                </a:lnTo>
                <a:lnTo>
                  <a:pt x="27" y="22"/>
                </a:lnTo>
                <a:lnTo>
                  <a:pt x="21" y="26"/>
                </a:lnTo>
                <a:lnTo>
                  <a:pt x="14" y="28"/>
                </a:lnTo>
                <a:lnTo>
                  <a:pt x="7" y="29"/>
                </a:lnTo>
                <a:lnTo>
                  <a:pt x="0" y="28"/>
                </a:lnTo>
                <a:lnTo>
                  <a:pt x="3" y="23"/>
                </a:lnTo>
                <a:lnTo>
                  <a:pt x="7" y="19"/>
                </a:lnTo>
                <a:lnTo>
                  <a:pt x="12" y="15"/>
                </a:lnTo>
                <a:lnTo>
                  <a:pt x="16" y="13"/>
                </a:lnTo>
                <a:lnTo>
                  <a:pt x="22" y="11"/>
                </a:lnTo>
                <a:lnTo>
                  <a:pt x="27" y="7"/>
                </a:lnTo>
                <a:lnTo>
                  <a:pt x="32" y="4"/>
                </a:lnTo>
                <a:lnTo>
                  <a:pt x="36" y="0"/>
                </a:lnTo>
                <a:lnTo>
                  <a:pt x="39" y="0"/>
                </a:lnTo>
                <a:lnTo>
                  <a:pt x="43" y="2"/>
                </a:lnTo>
                <a:lnTo>
                  <a:pt x="45" y="6"/>
                </a:lnTo>
                <a:lnTo>
                  <a:pt x="49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8" name="Freeform 173"/>
          <p:cNvSpPr>
            <a:spLocks/>
          </p:cNvSpPr>
          <p:nvPr/>
        </p:nvSpPr>
        <p:spPr bwMode="auto">
          <a:xfrm>
            <a:off x="6978650" y="1852613"/>
            <a:ext cx="60325" cy="30162"/>
          </a:xfrm>
          <a:custGeom>
            <a:avLst/>
            <a:gdLst>
              <a:gd name="T0" fmla="*/ 58738 w 76"/>
              <a:gd name="T1" fmla="*/ 7937 h 38"/>
              <a:gd name="T2" fmla="*/ 50800 w 76"/>
              <a:gd name="T3" fmla="*/ 11906 h 38"/>
              <a:gd name="T4" fmla="*/ 43656 w 76"/>
              <a:gd name="T5" fmla="*/ 15081 h 38"/>
              <a:gd name="T6" fmla="*/ 36513 w 76"/>
              <a:gd name="T7" fmla="*/ 19050 h 38"/>
              <a:gd name="T8" fmla="*/ 29369 w 76"/>
              <a:gd name="T9" fmla="*/ 23812 h 38"/>
              <a:gd name="T10" fmla="*/ 23019 w 76"/>
              <a:gd name="T11" fmla="*/ 26193 h 38"/>
              <a:gd name="T12" fmla="*/ 15081 w 76"/>
              <a:gd name="T13" fmla="*/ 29368 h 38"/>
              <a:gd name="T14" fmla="*/ 7938 w 76"/>
              <a:gd name="T15" fmla="*/ 30162 h 38"/>
              <a:gd name="T16" fmla="*/ 0 w 76"/>
              <a:gd name="T17" fmla="*/ 29368 h 38"/>
              <a:gd name="T18" fmla="*/ 0 w 76"/>
              <a:gd name="T19" fmla="*/ 24606 h 38"/>
              <a:gd name="T20" fmla="*/ 6350 w 76"/>
              <a:gd name="T21" fmla="*/ 20637 h 38"/>
              <a:gd name="T22" fmla="*/ 13494 w 76"/>
              <a:gd name="T23" fmla="*/ 17462 h 38"/>
              <a:gd name="T24" fmla="*/ 19844 w 76"/>
              <a:gd name="T25" fmla="*/ 13494 h 38"/>
              <a:gd name="T26" fmla="*/ 26988 w 76"/>
              <a:gd name="T27" fmla="*/ 11112 h 38"/>
              <a:gd name="T28" fmla="*/ 34925 w 76"/>
              <a:gd name="T29" fmla="*/ 7937 h 38"/>
              <a:gd name="T30" fmla="*/ 42069 w 76"/>
              <a:gd name="T31" fmla="*/ 5556 h 38"/>
              <a:gd name="T32" fmla="*/ 49213 w 76"/>
              <a:gd name="T33" fmla="*/ 2381 h 38"/>
              <a:gd name="T34" fmla="*/ 56356 w 76"/>
              <a:gd name="T35" fmla="*/ 0 h 38"/>
              <a:gd name="T36" fmla="*/ 58738 w 76"/>
              <a:gd name="T37" fmla="*/ 794 h 38"/>
              <a:gd name="T38" fmla="*/ 59531 w 76"/>
              <a:gd name="T39" fmla="*/ 3175 h 38"/>
              <a:gd name="T40" fmla="*/ 60325 w 76"/>
              <a:gd name="T41" fmla="*/ 5556 h 38"/>
              <a:gd name="T42" fmla="*/ 58738 w 76"/>
              <a:gd name="T43" fmla="*/ 7937 h 3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6" h="38">
                <a:moveTo>
                  <a:pt x="74" y="10"/>
                </a:moveTo>
                <a:lnTo>
                  <a:pt x="64" y="15"/>
                </a:lnTo>
                <a:lnTo>
                  <a:pt x="55" y="19"/>
                </a:lnTo>
                <a:lnTo>
                  <a:pt x="46" y="24"/>
                </a:lnTo>
                <a:lnTo>
                  <a:pt x="37" y="30"/>
                </a:lnTo>
                <a:lnTo>
                  <a:pt x="29" y="33"/>
                </a:lnTo>
                <a:lnTo>
                  <a:pt x="19" y="37"/>
                </a:lnTo>
                <a:lnTo>
                  <a:pt x="10" y="38"/>
                </a:lnTo>
                <a:lnTo>
                  <a:pt x="0" y="37"/>
                </a:lnTo>
                <a:lnTo>
                  <a:pt x="0" y="31"/>
                </a:lnTo>
                <a:lnTo>
                  <a:pt x="8" y="26"/>
                </a:lnTo>
                <a:lnTo>
                  <a:pt x="17" y="22"/>
                </a:lnTo>
                <a:lnTo>
                  <a:pt x="25" y="17"/>
                </a:lnTo>
                <a:lnTo>
                  <a:pt x="34" y="14"/>
                </a:lnTo>
                <a:lnTo>
                  <a:pt x="44" y="10"/>
                </a:lnTo>
                <a:lnTo>
                  <a:pt x="53" y="7"/>
                </a:lnTo>
                <a:lnTo>
                  <a:pt x="62" y="3"/>
                </a:lnTo>
                <a:lnTo>
                  <a:pt x="71" y="0"/>
                </a:lnTo>
                <a:lnTo>
                  <a:pt x="74" y="1"/>
                </a:lnTo>
                <a:lnTo>
                  <a:pt x="75" y="4"/>
                </a:lnTo>
                <a:lnTo>
                  <a:pt x="76" y="7"/>
                </a:lnTo>
                <a:lnTo>
                  <a:pt x="74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19" name="Freeform 174"/>
          <p:cNvSpPr>
            <a:spLocks/>
          </p:cNvSpPr>
          <p:nvPr/>
        </p:nvSpPr>
        <p:spPr bwMode="auto">
          <a:xfrm>
            <a:off x="6675438" y="1855788"/>
            <a:ext cx="12700" cy="7937"/>
          </a:xfrm>
          <a:custGeom>
            <a:avLst/>
            <a:gdLst>
              <a:gd name="T0" fmla="*/ 12700 w 18"/>
              <a:gd name="T1" fmla="*/ 1984 h 12"/>
              <a:gd name="T2" fmla="*/ 12700 w 18"/>
              <a:gd name="T3" fmla="*/ 3969 h 12"/>
              <a:gd name="T4" fmla="*/ 11994 w 18"/>
              <a:gd name="T5" fmla="*/ 5291 h 12"/>
              <a:gd name="T6" fmla="*/ 9172 w 18"/>
              <a:gd name="T7" fmla="*/ 5953 h 12"/>
              <a:gd name="T8" fmla="*/ 7761 w 18"/>
              <a:gd name="T9" fmla="*/ 7937 h 12"/>
              <a:gd name="T10" fmla="*/ 5644 w 18"/>
              <a:gd name="T11" fmla="*/ 7937 h 12"/>
              <a:gd name="T12" fmla="*/ 3528 w 18"/>
              <a:gd name="T13" fmla="*/ 7937 h 12"/>
              <a:gd name="T14" fmla="*/ 2117 w 18"/>
              <a:gd name="T15" fmla="*/ 7276 h 12"/>
              <a:gd name="T16" fmla="*/ 0 w 18"/>
              <a:gd name="T17" fmla="*/ 5953 h 12"/>
              <a:gd name="T18" fmla="*/ 2822 w 18"/>
              <a:gd name="T19" fmla="*/ 3969 h 12"/>
              <a:gd name="T20" fmla="*/ 4939 w 18"/>
              <a:gd name="T21" fmla="*/ 1984 h 12"/>
              <a:gd name="T22" fmla="*/ 9172 w 18"/>
              <a:gd name="T23" fmla="*/ 0 h 12"/>
              <a:gd name="T24" fmla="*/ 12700 w 18"/>
              <a:gd name="T25" fmla="*/ 1984 h 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" h="12">
                <a:moveTo>
                  <a:pt x="18" y="3"/>
                </a:moveTo>
                <a:lnTo>
                  <a:pt x="18" y="6"/>
                </a:lnTo>
                <a:lnTo>
                  <a:pt x="17" y="8"/>
                </a:lnTo>
                <a:lnTo>
                  <a:pt x="13" y="9"/>
                </a:lnTo>
                <a:lnTo>
                  <a:pt x="11" y="12"/>
                </a:lnTo>
                <a:lnTo>
                  <a:pt x="8" y="12"/>
                </a:lnTo>
                <a:lnTo>
                  <a:pt x="5" y="12"/>
                </a:lnTo>
                <a:lnTo>
                  <a:pt x="3" y="11"/>
                </a:lnTo>
                <a:lnTo>
                  <a:pt x="0" y="9"/>
                </a:lnTo>
                <a:lnTo>
                  <a:pt x="4" y="6"/>
                </a:lnTo>
                <a:lnTo>
                  <a:pt x="7" y="3"/>
                </a:lnTo>
                <a:lnTo>
                  <a:pt x="13" y="0"/>
                </a:lnTo>
                <a:lnTo>
                  <a:pt x="18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0" name="Freeform 175"/>
          <p:cNvSpPr>
            <a:spLocks/>
          </p:cNvSpPr>
          <p:nvPr/>
        </p:nvSpPr>
        <p:spPr bwMode="auto">
          <a:xfrm>
            <a:off x="6715125" y="1857375"/>
            <a:ext cx="61913" cy="31750"/>
          </a:xfrm>
          <a:custGeom>
            <a:avLst/>
            <a:gdLst>
              <a:gd name="T0" fmla="*/ 61913 w 77"/>
              <a:gd name="T1" fmla="*/ 0 h 40"/>
              <a:gd name="T2" fmla="*/ 59501 w 77"/>
              <a:gd name="T3" fmla="*/ 2381 h 40"/>
              <a:gd name="T4" fmla="*/ 55480 w 77"/>
              <a:gd name="T5" fmla="*/ 4763 h 40"/>
              <a:gd name="T6" fmla="*/ 52264 w 77"/>
              <a:gd name="T7" fmla="*/ 7144 h 40"/>
              <a:gd name="T8" fmla="*/ 48244 w 77"/>
              <a:gd name="T9" fmla="*/ 8731 h 40"/>
              <a:gd name="T10" fmla="*/ 44224 w 77"/>
              <a:gd name="T11" fmla="*/ 11906 h 40"/>
              <a:gd name="T12" fmla="*/ 41007 w 77"/>
              <a:gd name="T13" fmla="*/ 13494 h 40"/>
              <a:gd name="T14" fmla="*/ 36183 w 77"/>
              <a:gd name="T15" fmla="*/ 14288 h 40"/>
              <a:gd name="T16" fmla="*/ 32163 w 77"/>
              <a:gd name="T17" fmla="*/ 15875 h 40"/>
              <a:gd name="T18" fmla="*/ 30554 w 77"/>
              <a:gd name="T19" fmla="*/ 15875 h 40"/>
              <a:gd name="T20" fmla="*/ 29750 w 77"/>
              <a:gd name="T21" fmla="*/ 15875 h 40"/>
              <a:gd name="T22" fmla="*/ 28946 w 77"/>
              <a:gd name="T23" fmla="*/ 15081 h 40"/>
              <a:gd name="T24" fmla="*/ 28946 w 77"/>
              <a:gd name="T25" fmla="*/ 15081 h 40"/>
              <a:gd name="T26" fmla="*/ 25730 w 77"/>
              <a:gd name="T27" fmla="*/ 18256 h 40"/>
              <a:gd name="T28" fmla="*/ 23318 w 77"/>
              <a:gd name="T29" fmla="*/ 20638 h 40"/>
              <a:gd name="T30" fmla="*/ 19298 w 77"/>
              <a:gd name="T31" fmla="*/ 23813 h 40"/>
              <a:gd name="T32" fmla="*/ 16081 w 77"/>
              <a:gd name="T33" fmla="*/ 25400 h 40"/>
              <a:gd name="T34" fmla="*/ 12061 w 77"/>
              <a:gd name="T35" fmla="*/ 26988 h 40"/>
              <a:gd name="T36" fmla="*/ 8041 w 77"/>
              <a:gd name="T37" fmla="*/ 28575 h 40"/>
              <a:gd name="T38" fmla="*/ 4020 w 77"/>
              <a:gd name="T39" fmla="*/ 30163 h 40"/>
              <a:gd name="T40" fmla="*/ 0 w 77"/>
              <a:gd name="T41" fmla="*/ 31750 h 40"/>
              <a:gd name="T42" fmla="*/ 4824 w 77"/>
              <a:gd name="T43" fmla="*/ 25400 h 40"/>
              <a:gd name="T44" fmla="*/ 11257 w 77"/>
              <a:gd name="T45" fmla="*/ 19844 h 40"/>
              <a:gd name="T46" fmla="*/ 18493 w 77"/>
              <a:gd name="T47" fmla="*/ 16669 h 40"/>
              <a:gd name="T48" fmla="*/ 25730 w 77"/>
              <a:gd name="T49" fmla="*/ 15875 h 40"/>
              <a:gd name="T50" fmla="*/ 29750 w 77"/>
              <a:gd name="T51" fmla="*/ 13494 h 40"/>
              <a:gd name="T52" fmla="*/ 33771 w 77"/>
              <a:gd name="T53" fmla="*/ 9525 h 40"/>
              <a:gd name="T54" fmla="*/ 37791 w 77"/>
              <a:gd name="T55" fmla="*/ 7144 h 40"/>
              <a:gd name="T56" fmla="*/ 42615 w 77"/>
              <a:gd name="T57" fmla="*/ 3969 h 40"/>
              <a:gd name="T58" fmla="*/ 47440 w 77"/>
              <a:gd name="T59" fmla="*/ 2381 h 40"/>
              <a:gd name="T60" fmla="*/ 52264 w 77"/>
              <a:gd name="T61" fmla="*/ 794 h 40"/>
              <a:gd name="T62" fmla="*/ 57089 w 77"/>
              <a:gd name="T63" fmla="*/ 0 h 40"/>
              <a:gd name="T64" fmla="*/ 61913 w 77"/>
              <a:gd name="T65" fmla="*/ 0 h 4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7" h="40">
                <a:moveTo>
                  <a:pt x="77" y="0"/>
                </a:moveTo>
                <a:lnTo>
                  <a:pt x="74" y="3"/>
                </a:lnTo>
                <a:lnTo>
                  <a:pt x="69" y="6"/>
                </a:lnTo>
                <a:lnTo>
                  <a:pt x="65" y="9"/>
                </a:lnTo>
                <a:lnTo>
                  <a:pt x="60" y="11"/>
                </a:lnTo>
                <a:lnTo>
                  <a:pt x="55" y="15"/>
                </a:lnTo>
                <a:lnTo>
                  <a:pt x="51" y="17"/>
                </a:lnTo>
                <a:lnTo>
                  <a:pt x="45" y="18"/>
                </a:lnTo>
                <a:lnTo>
                  <a:pt x="40" y="20"/>
                </a:lnTo>
                <a:lnTo>
                  <a:pt x="38" y="20"/>
                </a:lnTo>
                <a:lnTo>
                  <a:pt x="37" y="20"/>
                </a:lnTo>
                <a:lnTo>
                  <a:pt x="36" y="19"/>
                </a:lnTo>
                <a:lnTo>
                  <a:pt x="32" y="23"/>
                </a:lnTo>
                <a:lnTo>
                  <a:pt x="29" y="26"/>
                </a:lnTo>
                <a:lnTo>
                  <a:pt x="24" y="30"/>
                </a:lnTo>
                <a:lnTo>
                  <a:pt x="20" y="32"/>
                </a:lnTo>
                <a:lnTo>
                  <a:pt x="15" y="34"/>
                </a:lnTo>
                <a:lnTo>
                  <a:pt x="10" y="36"/>
                </a:lnTo>
                <a:lnTo>
                  <a:pt x="5" y="38"/>
                </a:lnTo>
                <a:lnTo>
                  <a:pt x="0" y="40"/>
                </a:lnTo>
                <a:lnTo>
                  <a:pt x="6" y="32"/>
                </a:lnTo>
                <a:lnTo>
                  <a:pt x="14" y="25"/>
                </a:lnTo>
                <a:lnTo>
                  <a:pt x="23" y="21"/>
                </a:lnTo>
                <a:lnTo>
                  <a:pt x="32" y="20"/>
                </a:lnTo>
                <a:lnTo>
                  <a:pt x="37" y="17"/>
                </a:lnTo>
                <a:lnTo>
                  <a:pt x="42" y="12"/>
                </a:lnTo>
                <a:lnTo>
                  <a:pt x="47" y="9"/>
                </a:lnTo>
                <a:lnTo>
                  <a:pt x="53" y="5"/>
                </a:lnTo>
                <a:lnTo>
                  <a:pt x="59" y="3"/>
                </a:lnTo>
                <a:lnTo>
                  <a:pt x="65" y="1"/>
                </a:lnTo>
                <a:lnTo>
                  <a:pt x="71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1" name="Freeform 176"/>
          <p:cNvSpPr>
            <a:spLocks/>
          </p:cNvSpPr>
          <p:nvPr/>
        </p:nvSpPr>
        <p:spPr bwMode="auto">
          <a:xfrm>
            <a:off x="5849938" y="1862138"/>
            <a:ext cx="44450" cy="11112"/>
          </a:xfrm>
          <a:custGeom>
            <a:avLst/>
            <a:gdLst>
              <a:gd name="T0" fmla="*/ 44450 w 55"/>
              <a:gd name="T1" fmla="*/ 7143 h 14"/>
              <a:gd name="T2" fmla="*/ 44450 w 55"/>
              <a:gd name="T3" fmla="*/ 11112 h 14"/>
              <a:gd name="T4" fmla="*/ 37985 w 55"/>
              <a:gd name="T5" fmla="*/ 11112 h 14"/>
              <a:gd name="T6" fmla="*/ 32327 w 55"/>
              <a:gd name="T7" fmla="*/ 11112 h 14"/>
              <a:gd name="T8" fmla="*/ 27478 w 55"/>
              <a:gd name="T9" fmla="*/ 11112 h 14"/>
              <a:gd name="T10" fmla="*/ 21821 w 55"/>
              <a:gd name="T11" fmla="*/ 10318 h 14"/>
              <a:gd name="T12" fmla="*/ 16164 w 55"/>
              <a:gd name="T13" fmla="*/ 10318 h 14"/>
              <a:gd name="T14" fmla="*/ 10506 w 55"/>
              <a:gd name="T15" fmla="*/ 9525 h 14"/>
              <a:gd name="T16" fmla="*/ 5657 w 55"/>
              <a:gd name="T17" fmla="*/ 9525 h 14"/>
              <a:gd name="T18" fmla="*/ 0 w 55"/>
              <a:gd name="T19" fmla="*/ 10318 h 14"/>
              <a:gd name="T20" fmla="*/ 808 w 55"/>
              <a:gd name="T21" fmla="*/ 7143 h 14"/>
              <a:gd name="T22" fmla="*/ 1616 w 55"/>
              <a:gd name="T23" fmla="*/ 3969 h 14"/>
              <a:gd name="T24" fmla="*/ 4041 w 55"/>
              <a:gd name="T25" fmla="*/ 1587 h 14"/>
              <a:gd name="T26" fmla="*/ 7274 w 55"/>
              <a:gd name="T27" fmla="*/ 0 h 14"/>
              <a:gd name="T28" fmla="*/ 12123 w 55"/>
              <a:gd name="T29" fmla="*/ 0 h 14"/>
              <a:gd name="T30" fmla="*/ 16972 w 55"/>
              <a:gd name="T31" fmla="*/ 0 h 14"/>
              <a:gd name="T32" fmla="*/ 21821 w 55"/>
              <a:gd name="T33" fmla="*/ 0 h 14"/>
              <a:gd name="T34" fmla="*/ 25862 w 55"/>
              <a:gd name="T35" fmla="*/ 0 h 14"/>
              <a:gd name="T36" fmla="*/ 30711 w 55"/>
              <a:gd name="T37" fmla="*/ 1587 h 14"/>
              <a:gd name="T38" fmla="*/ 35560 w 55"/>
              <a:gd name="T39" fmla="*/ 2381 h 14"/>
              <a:gd name="T40" fmla="*/ 40409 w 55"/>
              <a:gd name="T41" fmla="*/ 3969 h 14"/>
              <a:gd name="T42" fmla="*/ 44450 w 55"/>
              <a:gd name="T43" fmla="*/ 7143 h 1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5" h="14">
                <a:moveTo>
                  <a:pt x="55" y="9"/>
                </a:moveTo>
                <a:lnTo>
                  <a:pt x="55" y="14"/>
                </a:lnTo>
                <a:lnTo>
                  <a:pt x="47" y="14"/>
                </a:lnTo>
                <a:lnTo>
                  <a:pt x="40" y="14"/>
                </a:lnTo>
                <a:lnTo>
                  <a:pt x="34" y="14"/>
                </a:lnTo>
                <a:lnTo>
                  <a:pt x="27" y="13"/>
                </a:lnTo>
                <a:lnTo>
                  <a:pt x="20" y="13"/>
                </a:lnTo>
                <a:lnTo>
                  <a:pt x="13" y="12"/>
                </a:lnTo>
                <a:lnTo>
                  <a:pt x="7" y="12"/>
                </a:lnTo>
                <a:lnTo>
                  <a:pt x="0" y="13"/>
                </a:lnTo>
                <a:lnTo>
                  <a:pt x="1" y="9"/>
                </a:lnTo>
                <a:lnTo>
                  <a:pt x="2" y="5"/>
                </a:lnTo>
                <a:lnTo>
                  <a:pt x="5" y="2"/>
                </a:lnTo>
                <a:lnTo>
                  <a:pt x="9" y="0"/>
                </a:lnTo>
                <a:lnTo>
                  <a:pt x="15" y="0"/>
                </a:lnTo>
                <a:lnTo>
                  <a:pt x="21" y="0"/>
                </a:lnTo>
                <a:lnTo>
                  <a:pt x="27" y="0"/>
                </a:lnTo>
                <a:lnTo>
                  <a:pt x="32" y="0"/>
                </a:lnTo>
                <a:lnTo>
                  <a:pt x="38" y="2"/>
                </a:lnTo>
                <a:lnTo>
                  <a:pt x="44" y="3"/>
                </a:lnTo>
                <a:lnTo>
                  <a:pt x="50" y="5"/>
                </a:lnTo>
                <a:lnTo>
                  <a:pt x="55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2" name="Freeform 177"/>
          <p:cNvSpPr>
            <a:spLocks/>
          </p:cNvSpPr>
          <p:nvPr/>
        </p:nvSpPr>
        <p:spPr bwMode="auto">
          <a:xfrm>
            <a:off x="6202363" y="1862138"/>
            <a:ext cx="47625" cy="19050"/>
          </a:xfrm>
          <a:custGeom>
            <a:avLst/>
            <a:gdLst>
              <a:gd name="T0" fmla="*/ 47625 w 60"/>
              <a:gd name="T1" fmla="*/ 16669 h 24"/>
              <a:gd name="T2" fmla="*/ 42069 w 60"/>
              <a:gd name="T3" fmla="*/ 19050 h 24"/>
              <a:gd name="T4" fmla="*/ 36513 w 60"/>
              <a:gd name="T5" fmla="*/ 19050 h 24"/>
              <a:gd name="T6" fmla="*/ 31750 w 60"/>
              <a:gd name="T7" fmla="*/ 17463 h 24"/>
              <a:gd name="T8" fmla="*/ 26194 w 60"/>
              <a:gd name="T9" fmla="*/ 16669 h 24"/>
              <a:gd name="T10" fmla="*/ 22225 w 60"/>
              <a:gd name="T11" fmla="*/ 15875 h 24"/>
              <a:gd name="T12" fmla="*/ 17463 w 60"/>
              <a:gd name="T13" fmla="*/ 15081 h 24"/>
              <a:gd name="T14" fmla="*/ 12700 w 60"/>
              <a:gd name="T15" fmla="*/ 15081 h 24"/>
              <a:gd name="T16" fmla="*/ 7938 w 60"/>
              <a:gd name="T17" fmla="*/ 16669 h 24"/>
              <a:gd name="T18" fmla="*/ 5556 w 60"/>
              <a:gd name="T19" fmla="*/ 15875 h 24"/>
              <a:gd name="T20" fmla="*/ 3175 w 60"/>
              <a:gd name="T21" fmla="*/ 14288 h 24"/>
              <a:gd name="T22" fmla="*/ 1588 w 60"/>
              <a:gd name="T23" fmla="*/ 11906 h 24"/>
              <a:gd name="T24" fmla="*/ 0 w 60"/>
              <a:gd name="T25" fmla="*/ 10319 h 24"/>
              <a:gd name="T26" fmla="*/ 0 w 60"/>
              <a:gd name="T27" fmla="*/ 7144 h 24"/>
              <a:gd name="T28" fmla="*/ 1588 w 60"/>
              <a:gd name="T29" fmla="*/ 3969 h 24"/>
              <a:gd name="T30" fmla="*/ 3175 w 60"/>
              <a:gd name="T31" fmla="*/ 2381 h 24"/>
              <a:gd name="T32" fmla="*/ 5556 w 60"/>
              <a:gd name="T33" fmla="*/ 0 h 24"/>
              <a:gd name="T34" fmla="*/ 11113 w 60"/>
              <a:gd name="T35" fmla="*/ 2381 h 24"/>
              <a:gd name="T36" fmla="*/ 17463 w 60"/>
              <a:gd name="T37" fmla="*/ 3175 h 24"/>
              <a:gd name="T38" fmla="*/ 23813 w 60"/>
              <a:gd name="T39" fmla="*/ 3969 h 24"/>
              <a:gd name="T40" fmla="*/ 30956 w 60"/>
              <a:gd name="T41" fmla="*/ 4763 h 24"/>
              <a:gd name="T42" fmla="*/ 36513 w 60"/>
              <a:gd name="T43" fmla="*/ 5556 h 24"/>
              <a:gd name="T44" fmla="*/ 42069 w 60"/>
              <a:gd name="T45" fmla="*/ 8731 h 24"/>
              <a:gd name="T46" fmla="*/ 45244 w 60"/>
              <a:gd name="T47" fmla="*/ 11906 h 24"/>
              <a:gd name="T48" fmla="*/ 47625 w 60"/>
              <a:gd name="T49" fmla="*/ 16669 h 2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0" h="24">
                <a:moveTo>
                  <a:pt x="60" y="21"/>
                </a:moveTo>
                <a:lnTo>
                  <a:pt x="53" y="24"/>
                </a:lnTo>
                <a:lnTo>
                  <a:pt x="46" y="24"/>
                </a:lnTo>
                <a:lnTo>
                  <a:pt x="40" y="22"/>
                </a:lnTo>
                <a:lnTo>
                  <a:pt x="33" y="21"/>
                </a:lnTo>
                <a:lnTo>
                  <a:pt x="28" y="20"/>
                </a:lnTo>
                <a:lnTo>
                  <a:pt x="22" y="19"/>
                </a:lnTo>
                <a:lnTo>
                  <a:pt x="16" y="19"/>
                </a:lnTo>
                <a:lnTo>
                  <a:pt x="10" y="21"/>
                </a:lnTo>
                <a:lnTo>
                  <a:pt x="7" y="20"/>
                </a:lnTo>
                <a:lnTo>
                  <a:pt x="4" y="18"/>
                </a:lnTo>
                <a:lnTo>
                  <a:pt x="2" y="15"/>
                </a:lnTo>
                <a:lnTo>
                  <a:pt x="0" y="13"/>
                </a:lnTo>
                <a:lnTo>
                  <a:pt x="0" y="9"/>
                </a:lnTo>
                <a:lnTo>
                  <a:pt x="2" y="5"/>
                </a:lnTo>
                <a:lnTo>
                  <a:pt x="4" y="3"/>
                </a:lnTo>
                <a:lnTo>
                  <a:pt x="7" y="0"/>
                </a:lnTo>
                <a:lnTo>
                  <a:pt x="14" y="3"/>
                </a:lnTo>
                <a:lnTo>
                  <a:pt x="22" y="4"/>
                </a:lnTo>
                <a:lnTo>
                  <a:pt x="30" y="5"/>
                </a:lnTo>
                <a:lnTo>
                  <a:pt x="39" y="6"/>
                </a:lnTo>
                <a:lnTo>
                  <a:pt x="46" y="7"/>
                </a:lnTo>
                <a:lnTo>
                  <a:pt x="53" y="11"/>
                </a:lnTo>
                <a:lnTo>
                  <a:pt x="57" y="15"/>
                </a:lnTo>
                <a:lnTo>
                  <a:pt x="60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3" name="Freeform 178"/>
          <p:cNvSpPr>
            <a:spLocks/>
          </p:cNvSpPr>
          <p:nvPr/>
        </p:nvSpPr>
        <p:spPr bwMode="auto">
          <a:xfrm>
            <a:off x="7094538" y="1862138"/>
            <a:ext cx="73025" cy="12700"/>
          </a:xfrm>
          <a:custGeom>
            <a:avLst/>
            <a:gdLst>
              <a:gd name="T0" fmla="*/ 73025 w 92"/>
              <a:gd name="T1" fmla="*/ 8218 h 17"/>
              <a:gd name="T2" fmla="*/ 64294 w 92"/>
              <a:gd name="T3" fmla="*/ 8965 h 17"/>
              <a:gd name="T4" fmla="*/ 55563 w 92"/>
              <a:gd name="T5" fmla="*/ 10459 h 17"/>
              <a:gd name="T6" fmla="*/ 46038 w 92"/>
              <a:gd name="T7" fmla="*/ 11206 h 17"/>
              <a:gd name="T8" fmla="*/ 36513 w 92"/>
              <a:gd name="T9" fmla="*/ 11206 h 17"/>
              <a:gd name="T10" fmla="*/ 27781 w 92"/>
              <a:gd name="T11" fmla="*/ 12700 h 17"/>
              <a:gd name="T12" fmla="*/ 18256 w 92"/>
              <a:gd name="T13" fmla="*/ 12700 h 17"/>
              <a:gd name="T14" fmla="*/ 10319 w 92"/>
              <a:gd name="T15" fmla="*/ 11206 h 17"/>
              <a:gd name="T16" fmla="*/ 1588 w 92"/>
              <a:gd name="T17" fmla="*/ 10459 h 17"/>
              <a:gd name="T18" fmla="*/ 0 w 92"/>
              <a:gd name="T19" fmla="*/ 9712 h 17"/>
              <a:gd name="T20" fmla="*/ 0 w 92"/>
              <a:gd name="T21" fmla="*/ 7471 h 17"/>
              <a:gd name="T22" fmla="*/ 0 w 92"/>
              <a:gd name="T23" fmla="*/ 5229 h 17"/>
              <a:gd name="T24" fmla="*/ 0 w 92"/>
              <a:gd name="T25" fmla="*/ 2988 h 17"/>
              <a:gd name="T26" fmla="*/ 5556 w 92"/>
              <a:gd name="T27" fmla="*/ 0 h 17"/>
              <a:gd name="T28" fmla="*/ 73025 w 92"/>
              <a:gd name="T29" fmla="*/ 2988 h 17"/>
              <a:gd name="T30" fmla="*/ 73025 w 92"/>
              <a:gd name="T31" fmla="*/ 8218 h 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2" h="17">
                <a:moveTo>
                  <a:pt x="92" y="11"/>
                </a:moveTo>
                <a:lnTo>
                  <a:pt x="81" y="12"/>
                </a:lnTo>
                <a:lnTo>
                  <a:pt x="70" y="14"/>
                </a:lnTo>
                <a:lnTo>
                  <a:pt x="58" y="15"/>
                </a:lnTo>
                <a:lnTo>
                  <a:pt x="46" y="15"/>
                </a:lnTo>
                <a:lnTo>
                  <a:pt x="35" y="17"/>
                </a:lnTo>
                <a:lnTo>
                  <a:pt x="23" y="17"/>
                </a:lnTo>
                <a:lnTo>
                  <a:pt x="13" y="15"/>
                </a:lnTo>
                <a:lnTo>
                  <a:pt x="2" y="14"/>
                </a:lnTo>
                <a:lnTo>
                  <a:pt x="0" y="13"/>
                </a:lnTo>
                <a:lnTo>
                  <a:pt x="0" y="10"/>
                </a:lnTo>
                <a:lnTo>
                  <a:pt x="0" y="7"/>
                </a:lnTo>
                <a:lnTo>
                  <a:pt x="0" y="4"/>
                </a:lnTo>
                <a:lnTo>
                  <a:pt x="7" y="0"/>
                </a:lnTo>
                <a:lnTo>
                  <a:pt x="92" y="4"/>
                </a:lnTo>
                <a:lnTo>
                  <a:pt x="92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4" name="Freeform 179"/>
          <p:cNvSpPr>
            <a:spLocks/>
          </p:cNvSpPr>
          <p:nvPr/>
        </p:nvSpPr>
        <p:spPr bwMode="auto">
          <a:xfrm>
            <a:off x="6632575" y="1871663"/>
            <a:ext cx="23813" cy="11112"/>
          </a:xfrm>
          <a:custGeom>
            <a:avLst/>
            <a:gdLst>
              <a:gd name="T0" fmla="*/ 23813 w 31"/>
              <a:gd name="T1" fmla="*/ 794 h 14"/>
              <a:gd name="T2" fmla="*/ 18436 w 31"/>
              <a:gd name="T3" fmla="*/ 4762 h 14"/>
              <a:gd name="T4" fmla="*/ 13827 w 31"/>
              <a:gd name="T5" fmla="*/ 7937 h 14"/>
              <a:gd name="T6" fmla="*/ 6145 w 31"/>
              <a:gd name="T7" fmla="*/ 11112 h 14"/>
              <a:gd name="T8" fmla="*/ 0 w 31"/>
              <a:gd name="T9" fmla="*/ 10318 h 14"/>
              <a:gd name="T10" fmla="*/ 6145 w 31"/>
              <a:gd name="T11" fmla="*/ 7143 h 14"/>
              <a:gd name="T12" fmla="*/ 11522 w 31"/>
              <a:gd name="T13" fmla="*/ 2381 h 14"/>
              <a:gd name="T14" fmla="*/ 17668 w 31"/>
              <a:gd name="T15" fmla="*/ 0 h 14"/>
              <a:gd name="T16" fmla="*/ 23813 w 31"/>
              <a:gd name="T17" fmla="*/ 794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" h="14">
                <a:moveTo>
                  <a:pt x="31" y="1"/>
                </a:moveTo>
                <a:lnTo>
                  <a:pt x="24" y="6"/>
                </a:lnTo>
                <a:lnTo>
                  <a:pt x="18" y="10"/>
                </a:lnTo>
                <a:lnTo>
                  <a:pt x="8" y="14"/>
                </a:lnTo>
                <a:lnTo>
                  <a:pt x="0" y="13"/>
                </a:lnTo>
                <a:lnTo>
                  <a:pt x="8" y="9"/>
                </a:lnTo>
                <a:lnTo>
                  <a:pt x="15" y="3"/>
                </a:lnTo>
                <a:lnTo>
                  <a:pt x="23" y="0"/>
                </a:lnTo>
                <a:lnTo>
                  <a:pt x="31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5" name="Freeform 180"/>
          <p:cNvSpPr>
            <a:spLocks/>
          </p:cNvSpPr>
          <p:nvPr/>
        </p:nvSpPr>
        <p:spPr bwMode="auto">
          <a:xfrm>
            <a:off x="6073775" y="1881188"/>
            <a:ext cx="33338" cy="28575"/>
          </a:xfrm>
          <a:custGeom>
            <a:avLst/>
            <a:gdLst>
              <a:gd name="T0" fmla="*/ 33338 w 42"/>
              <a:gd name="T1" fmla="*/ 7348 h 35"/>
              <a:gd name="T2" fmla="*/ 29369 w 42"/>
              <a:gd name="T3" fmla="*/ 9797 h 35"/>
              <a:gd name="T4" fmla="*/ 26988 w 42"/>
              <a:gd name="T5" fmla="*/ 13879 h 35"/>
              <a:gd name="T6" fmla="*/ 23019 w 42"/>
              <a:gd name="T7" fmla="*/ 16329 h 35"/>
              <a:gd name="T8" fmla="*/ 20638 w 42"/>
              <a:gd name="T9" fmla="*/ 20411 h 35"/>
              <a:gd name="T10" fmla="*/ 16669 w 42"/>
              <a:gd name="T11" fmla="*/ 24493 h 35"/>
              <a:gd name="T12" fmla="*/ 13494 w 42"/>
              <a:gd name="T13" fmla="*/ 26126 h 35"/>
              <a:gd name="T14" fmla="*/ 9525 w 42"/>
              <a:gd name="T15" fmla="*/ 27759 h 35"/>
              <a:gd name="T16" fmla="*/ 4763 w 42"/>
              <a:gd name="T17" fmla="*/ 28575 h 35"/>
              <a:gd name="T18" fmla="*/ 2381 w 42"/>
              <a:gd name="T19" fmla="*/ 26126 h 35"/>
              <a:gd name="T20" fmla="*/ 1588 w 42"/>
              <a:gd name="T21" fmla="*/ 22860 h 35"/>
              <a:gd name="T22" fmla="*/ 0 w 42"/>
              <a:gd name="T23" fmla="*/ 19594 h 35"/>
              <a:gd name="T24" fmla="*/ 0 w 42"/>
              <a:gd name="T25" fmla="*/ 15512 h 35"/>
              <a:gd name="T26" fmla="*/ 4763 w 42"/>
              <a:gd name="T27" fmla="*/ 13879 h 35"/>
              <a:gd name="T28" fmla="*/ 9525 w 42"/>
              <a:gd name="T29" fmla="*/ 10614 h 35"/>
              <a:gd name="T30" fmla="*/ 13494 w 42"/>
              <a:gd name="T31" fmla="*/ 7348 h 35"/>
              <a:gd name="T32" fmla="*/ 17463 w 42"/>
              <a:gd name="T33" fmla="*/ 3266 h 35"/>
              <a:gd name="T34" fmla="*/ 22225 w 42"/>
              <a:gd name="T35" fmla="*/ 816 h 35"/>
              <a:gd name="T36" fmla="*/ 26194 w 42"/>
              <a:gd name="T37" fmla="*/ 0 h 35"/>
              <a:gd name="T38" fmla="*/ 29369 w 42"/>
              <a:gd name="T39" fmla="*/ 1633 h 35"/>
              <a:gd name="T40" fmla="*/ 33338 w 42"/>
              <a:gd name="T41" fmla="*/ 7348 h 3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" h="35">
                <a:moveTo>
                  <a:pt x="42" y="9"/>
                </a:moveTo>
                <a:lnTo>
                  <a:pt x="37" y="12"/>
                </a:lnTo>
                <a:lnTo>
                  <a:pt x="34" y="17"/>
                </a:lnTo>
                <a:lnTo>
                  <a:pt x="29" y="20"/>
                </a:lnTo>
                <a:lnTo>
                  <a:pt x="26" y="25"/>
                </a:lnTo>
                <a:lnTo>
                  <a:pt x="21" y="30"/>
                </a:lnTo>
                <a:lnTo>
                  <a:pt x="17" y="32"/>
                </a:lnTo>
                <a:lnTo>
                  <a:pt x="12" y="34"/>
                </a:lnTo>
                <a:lnTo>
                  <a:pt x="6" y="35"/>
                </a:lnTo>
                <a:lnTo>
                  <a:pt x="3" y="32"/>
                </a:lnTo>
                <a:lnTo>
                  <a:pt x="2" y="28"/>
                </a:lnTo>
                <a:lnTo>
                  <a:pt x="0" y="24"/>
                </a:lnTo>
                <a:lnTo>
                  <a:pt x="0" y="19"/>
                </a:lnTo>
                <a:lnTo>
                  <a:pt x="6" y="17"/>
                </a:lnTo>
                <a:lnTo>
                  <a:pt x="12" y="13"/>
                </a:lnTo>
                <a:lnTo>
                  <a:pt x="17" y="9"/>
                </a:lnTo>
                <a:lnTo>
                  <a:pt x="22" y="4"/>
                </a:lnTo>
                <a:lnTo>
                  <a:pt x="28" y="1"/>
                </a:lnTo>
                <a:lnTo>
                  <a:pt x="33" y="0"/>
                </a:lnTo>
                <a:lnTo>
                  <a:pt x="37" y="2"/>
                </a:lnTo>
                <a:lnTo>
                  <a:pt x="42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6" name="Freeform 181"/>
          <p:cNvSpPr>
            <a:spLocks/>
          </p:cNvSpPr>
          <p:nvPr/>
        </p:nvSpPr>
        <p:spPr bwMode="auto">
          <a:xfrm>
            <a:off x="5597525" y="1884363"/>
            <a:ext cx="219075" cy="38100"/>
          </a:xfrm>
          <a:custGeom>
            <a:avLst/>
            <a:gdLst>
              <a:gd name="T0" fmla="*/ 208003 w 277"/>
              <a:gd name="T1" fmla="*/ 13781 h 47"/>
              <a:gd name="T2" fmla="*/ 217493 w 277"/>
              <a:gd name="T3" fmla="*/ 9728 h 47"/>
              <a:gd name="T4" fmla="*/ 219075 w 277"/>
              <a:gd name="T5" fmla="*/ 16213 h 47"/>
              <a:gd name="T6" fmla="*/ 216702 w 277"/>
              <a:gd name="T7" fmla="*/ 23509 h 47"/>
              <a:gd name="T8" fmla="*/ 211957 w 277"/>
              <a:gd name="T9" fmla="*/ 30804 h 47"/>
              <a:gd name="T10" fmla="*/ 205630 w 277"/>
              <a:gd name="T11" fmla="*/ 34857 h 47"/>
              <a:gd name="T12" fmla="*/ 196139 w 277"/>
              <a:gd name="T13" fmla="*/ 36479 h 47"/>
              <a:gd name="T14" fmla="*/ 185858 w 277"/>
              <a:gd name="T15" fmla="*/ 37289 h 47"/>
              <a:gd name="T16" fmla="*/ 177158 w 277"/>
              <a:gd name="T17" fmla="*/ 38100 h 47"/>
              <a:gd name="T18" fmla="*/ 166877 w 277"/>
              <a:gd name="T19" fmla="*/ 38100 h 47"/>
              <a:gd name="T20" fmla="*/ 156595 w 277"/>
              <a:gd name="T21" fmla="*/ 38100 h 47"/>
              <a:gd name="T22" fmla="*/ 147105 w 277"/>
              <a:gd name="T23" fmla="*/ 38100 h 47"/>
              <a:gd name="T24" fmla="*/ 137614 w 277"/>
              <a:gd name="T25" fmla="*/ 37289 h 47"/>
              <a:gd name="T26" fmla="*/ 127332 w 277"/>
              <a:gd name="T27" fmla="*/ 36479 h 47"/>
              <a:gd name="T28" fmla="*/ 117842 w 277"/>
              <a:gd name="T29" fmla="*/ 35668 h 47"/>
              <a:gd name="T30" fmla="*/ 108351 w 277"/>
              <a:gd name="T31" fmla="*/ 34857 h 47"/>
              <a:gd name="T32" fmla="*/ 98070 w 277"/>
              <a:gd name="T33" fmla="*/ 34047 h 47"/>
              <a:gd name="T34" fmla="*/ 88579 w 277"/>
              <a:gd name="T35" fmla="*/ 31615 h 47"/>
              <a:gd name="T36" fmla="*/ 78298 w 277"/>
              <a:gd name="T37" fmla="*/ 30804 h 47"/>
              <a:gd name="T38" fmla="*/ 69598 w 277"/>
              <a:gd name="T39" fmla="*/ 29994 h 47"/>
              <a:gd name="T40" fmla="*/ 59316 w 277"/>
              <a:gd name="T41" fmla="*/ 29994 h 47"/>
              <a:gd name="T42" fmla="*/ 49035 w 277"/>
              <a:gd name="T43" fmla="*/ 29183 h 47"/>
              <a:gd name="T44" fmla="*/ 43499 w 277"/>
              <a:gd name="T45" fmla="*/ 27562 h 47"/>
              <a:gd name="T46" fmla="*/ 35590 w 277"/>
              <a:gd name="T47" fmla="*/ 25940 h 47"/>
              <a:gd name="T48" fmla="*/ 27681 w 277"/>
              <a:gd name="T49" fmla="*/ 27562 h 47"/>
              <a:gd name="T50" fmla="*/ 18981 w 277"/>
              <a:gd name="T51" fmla="*/ 27562 h 47"/>
              <a:gd name="T52" fmla="*/ 11072 w 277"/>
              <a:gd name="T53" fmla="*/ 27562 h 47"/>
              <a:gd name="T54" fmla="*/ 5536 w 277"/>
              <a:gd name="T55" fmla="*/ 24319 h 47"/>
              <a:gd name="T56" fmla="*/ 1582 w 277"/>
              <a:gd name="T57" fmla="*/ 18645 h 47"/>
              <a:gd name="T58" fmla="*/ 791 w 277"/>
              <a:gd name="T59" fmla="*/ 9728 h 47"/>
              <a:gd name="T60" fmla="*/ 0 w 277"/>
              <a:gd name="T61" fmla="*/ 4053 h 47"/>
              <a:gd name="T62" fmla="*/ 2373 w 277"/>
              <a:gd name="T63" fmla="*/ 1621 h 47"/>
              <a:gd name="T64" fmla="*/ 7118 w 277"/>
              <a:gd name="T65" fmla="*/ 811 h 47"/>
              <a:gd name="T66" fmla="*/ 11863 w 277"/>
              <a:gd name="T67" fmla="*/ 0 h 47"/>
              <a:gd name="T68" fmla="*/ 22936 w 277"/>
              <a:gd name="T69" fmla="*/ 3243 h 47"/>
              <a:gd name="T70" fmla="*/ 34799 w 277"/>
              <a:gd name="T71" fmla="*/ 4864 h 47"/>
              <a:gd name="T72" fmla="*/ 46662 w 277"/>
              <a:gd name="T73" fmla="*/ 6485 h 47"/>
              <a:gd name="T74" fmla="*/ 58525 w 277"/>
              <a:gd name="T75" fmla="*/ 9728 h 47"/>
              <a:gd name="T76" fmla="*/ 70389 w 277"/>
              <a:gd name="T77" fmla="*/ 10538 h 47"/>
              <a:gd name="T78" fmla="*/ 83043 w 277"/>
              <a:gd name="T79" fmla="*/ 12160 h 47"/>
              <a:gd name="T80" fmla="*/ 94906 w 277"/>
              <a:gd name="T81" fmla="*/ 12970 h 47"/>
              <a:gd name="T82" fmla="*/ 107560 w 277"/>
              <a:gd name="T83" fmla="*/ 13781 h 47"/>
              <a:gd name="T84" fmla="*/ 120214 w 277"/>
              <a:gd name="T85" fmla="*/ 15402 h 47"/>
              <a:gd name="T86" fmla="*/ 132078 w 277"/>
              <a:gd name="T87" fmla="*/ 16213 h 47"/>
              <a:gd name="T88" fmla="*/ 144732 w 277"/>
              <a:gd name="T89" fmla="*/ 16213 h 47"/>
              <a:gd name="T90" fmla="*/ 157386 w 277"/>
              <a:gd name="T91" fmla="*/ 16213 h 47"/>
              <a:gd name="T92" fmla="*/ 170040 w 277"/>
              <a:gd name="T93" fmla="*/ 16213 h 47"/>
              <a:gd name="T94" fmla="*/ 183485 w 277"/>
              <a:gd name="T95" fmla="*/ 16213 h 47"/>
              <a:gd name="T96" fmla="*/ 195348 w 277"/>
              <a:gd name="T97" fmla="*/ 15402 h 47"/>
              <a:gd name="T98" fmla="*/ 208003 w 277"/>
              <a:gd name="T99" fmla="*/ 13781 h 4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77" h="47">
                <a:moveTo>
                  <a:pt x="263" y="17"/>
                </a:moveTo>
                <a:lnTo>
                  <a:pt x="275" y="12"/>
                </a:lnTo>
                <a:lnTo>
                  <a:pt x="277" y="20"/>
                </a:lnTo>
                <a:lnTo>
                  <a:pt x="274" y="29"/>
                </a:lnTo>
                <a:lnTo>
                  <a:pt x="268" y="38"/>
                </a:lnTo>
                <a:lnTo>
                  <a:pt x="260" y="43"/>
                </a:lnTo>
                <a:lnTo>
                  <a:pt x="248" y="45"/>
                </a:lnTo>
                <a:lnTo>
                  <a:pt x="235" y="46"/>
                </a:lnTo>
                <a:lnTo>
                  <a:pt x="224" y="47"/>
                </a:lnTo>
                <a:lnTo>
                  <a:pt x="211" y="47"/>
                </a:lnTo>
                <a:lnTo>
                  <a:pt x="198" y="47"/>
                </a:lnTo>
                <a:lnTo>
                  <a:pt x="186" y="47"/>
                </a:lnTo>
                <a:lnTo>
                  <a:pt x="174" y="46"/>
                </a:lnTo>
                <a:lnTo>
                  <a:pt x="161" y="45"/>
                </a:lnTo>
                <a:lnTo>
                  <a:pt x="149" y="44"/>
                </a:lnTo>
                <a:lnTo>
                  <a:pt x="137" y="43"/>
                </a:lnTo>
                <a:lnTo>
                  <a:pt x="124" y="42"/>
                </a:lnTo>
                <a:lnTo>
                  <a:pt x="112" y="39"/>
                </a:lnTo>
                <a:lnTo>
                  <a:pt x="99" y="38"/>
                </a:lnTo>
                <a:lnTo>
                  <a:pt x="88" y="37"/>
                </a:lnTo>
                <a:lnTo>
                  <a:pt x="75" y="37"/>
                </a:lnTo>
                <a:lnTo>
                  <a:pt x="62" y="36"/>
                </a:lnTo>
                <a:lnTo>
                  <a:pt x="55" y="34"/>
                </a:lnTo>
                <a:lnTo>
                  <a:pt x="45" y="32"/>
                </a:lnTo>
                <a:lnTo>
                  <a:pt x="35" y="34"/>
                </a:lnTo>
                <a:lnTo>
                  <a:pt x="24" y="34"/>
                </a:lnTo>
                <a:lnTo>
                  <a:pt x="14" y="34"/>
                </a:lnTo>
                <a:lnTo>
                  <a:pt x="7" y="30"/>
                </a:lnTo>
                <a:lnTo>
                  <a:pt x="2" y="23"/>
                </a:lnTo>
                <a:lnTo>
                  <a:pt x="1" y="12"/>
                </a:lnTo>
                <a:lnTo>
                  <a:pt x="0" y="5"/>
                </a:lnTo>
                <a:lnTo>
                  <a:pt x="3" y="2"/>
                </a:lnTo>
                <a:lnTo>
                  <a:pt x="9" y="1"/>
                </a:lnTo>
                <a:lnTo>
                  <a:pt x="15" y="0"/>
                </a:lnTo>
                <a:lnTo>
                  <a:pt x="29" y="4"/>
                </a:lnTo>
                <a:lnTo>
                  <a:pt x="44" y="6"/>
                </a:lnTo>
                <a:lnTo>
                  <a:pt x="59" y="8"/>
                </a:lnTo>
                <a:lnTo>
                  <a:pt x="74" y="12"/>
                </a:lnTo>
                <a:lnTo>
                  <a:pt x="89" y="13"/>
                </a:lnTo>
                <a:lnTo>
                  <a:pt x="105" y="15"/>
                </a:lnTo>
                <a:lnTo>
                  <a:pt x="120" y="16"/>
                </a:lnTo>
                <a:lnTo>
                  <a:pt x="136" y="17"/>
                </a:lnTo>
                <a:lnTo>
                  <a:pt x="152" y="19"/>
                </a:lnTo>
                <a:lnTo>
                  <a:pt x="167" y="20"/>
                </a:lnTo>
                <a:lnTo>
                  <a:pt x="183" y="20"/>
                </a:lnTo>
                <a:lnTo>
                  <a:pt x="199" y="20"/>
                </a:lnTo>
                <a:lnTo>
                  <a:pt x="215" y="20"/>
                </a:lnTo>
                <a:lnTo>
                  <a:pt x="232" y="20"/>
                </a:lnTo>
                <a:lnTo>
                  <a:pt x="247" y="19"/>
                </a:lnTo>
                <a:lnTo>
                  <a:pt x="263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7" name="Freeform 182"/>
          <p:cNvSpPr>
            <a:spLocks/>
          </p:cNvSpPr>
          <p:nvPr/>
        </p:nvSpPr>
        <p:spPr bwMode="auto">
          <a:xfrm>
            <a:off x="5849938" y="1885950"/>
            <a:ext cx="15875" cy="12700"/>
          </a:xfrm>
          <a:custGeom>
            <a:avLst/>
            <a:gdLst>
              <a:gd name="T0" fmla="*/ 15875 w 22"/>
              <a:gd name="T1" fmla="*/ 8731 h 16"/>
              <a:gd name="T2" fmla="*/ 15875 w 22"/>
              <a:gd name="T3" fmla="*/ 12700 h 16"/>
              <a:gd name="T4" fmla="*/ 10824 w 22"/>
              <a:gd name="T5" fmla="*/ 12700 h 16"/>
              <a:gd name="T6" fmla="*/ 5773 w 22"/>
              <a:gd name="T7" fmla="*/ 12700 h 16"/>
              <a:gd name="T8" fmla="*/ 1443 w 22"/>
              <a:gd name="T9" fmla="*/ 11113 h 16"/>
              <a:gd name="T10" fmla="*/ 0 w 22"/>
              <a:gd name="T11" fmla="*/ 7144 h 16"/>
              <a:gd name="T12" fmla="*/ 3608 w 22"/>
              <a:gd name="T13" fmla="*/ 794 h 16"/>
              <a:gd name="T14" fmla="*/ 9381 w 22"/>
              <a:gd name="T15" fmla="*/ 0 h 16"/>
              <a:gd name="T16" fmla="*/ 14432 w 22"/>
              <a:gd name="T17" fmla="*/ 3175 h 16"/>
              <a:gd name="T18" fmla="*/ 15875 w 22"/>
              <a:gd name="T19" fmla="*/ 8731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" h="16">
                <a:moveTo>
                  <a:pt x="22" y="11"/>
                </a:moveTo>
                <a:lnTo>
                  <a:pt x="22" y="16"/>
                </a:lnTo>
                <a:lnTo>
                  <a:pt x="15" y="16"/>
                </a:lnTo>
                <a:lnTo>
                  <a:pt x="8" y="16"/>
                </a:lnTo>
                <a:lnTo>
                  <a:pt x="2" y="14"/>
                </a:lnTo>
                <a:lnTo>
                  <a:pt x="0" y="9"/>
                </a:lnTo>
                <a:lnTo>
                  <a:pt x="5" y="1"/>
                </a:lnTo>
                <a:lnTo>
                  <a:pt x="13" y="0"/>
                </a:lnTo>
                <a:lnTo>
                  <a:pt x="20" y="4"/>
                </a:lnTo>
                <a:lnTo>
                  <a:pt x="22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8" name="Freeform 183"/>
          <p:cNvSpPr>
            <a:spLocks/>
          </p:cNvSpPr>
          <p:nvPr/>
        </p:nvSpPr>
        <p:spPr bwMode="auto">
          <a:xfrm>
            <a:off x="7026275" y="1885950"/>
            <a:ext cx="20638" cy="17463"/>
          </a:xfrm>
          <a:custGeom>
            <a:avLst/>
            <a:gdLst>
              <a:gd name="T0" fmla="*/ 20638 w 24"/>
              <a:gd name="T1" fmla="*/ 8732 h 22"/>
              <a:gd name="T2" fmla="*/ 17198 w 24"/>
              <a:gd name="T3" fmla="*/ 11907 h 22"/>
              <a:gd name="T4" fmla="*/ 13759 w 24"/>
              <a:gd name="T5" fmla="*/ 15082 h 22"/>
              <a:gd name="T6" fmla="*/ 8599 w 24"/>
              <a:gd name="T7" fmla="*/ 17463 h 22"/>
              <a:gd name="T8" fmla="*/ 2580 w 24"/>
              <a:gd name="T9" fmla="*/ 16669 h 22"/>
              <a:gd name="T10" fmla="*/ 0 w 24"/>
              <a:gd name="T11" fmla="*/ 12700 h 22"/>
              <a:gd name="T12" fmla="*/ 4300 w 24"/>
              <a:gd name="T13" fmla="*/ 7144 h 22"/>
              <a:gd name="T14" fmla="*/ 12039 w 24"/>
              <a:gd name="T15" fmla="*/ 2381 h 22"/>
              <a:gd name="T16" fmla="*/ 18918 w 24"/>
              <a:gd name="T17" fmla="*/ 0 h 22"/>
              <a:gd name="T18" fmla="*/ 20638 w 24"/>
              <a:gd name="T19" fmla="*/ 8732 h 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" h="22">
                <a:moveTo>
                  <a:pt x="24" y="11"/>
                </a:moveTo>
                <a:lnTo>
                  <a:pt x="20" y="15"/>
                </a:lnTo>
                <a:lnTo>
                  <a:pt x="16" y="19"/>
                </a:lnTo>
                <a:lnTo>
                  <a:pt x="10" y="22"/>
                </a:lnTo>
                <a:lnTo>
                  <a:pt x="3" y="21"/>
                </a:lnTo>
                <a:lnTo>
                  <a:pt x="0" y="16"/>
                </a:lnTo>
                <a:lnTo>
                  <a:pt x="5" y="9"/>
                </a:lnTo>
                <a:lnTo>
                  <a:pt x="14" y="3"/>
                </a:lnTo>
                <a:lnTo>
                  <a:pt x="22" y="0"/>
                </a:lnTo>
                <a:lnTo>
                  <a:pt x="24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29" name="Freeform 184"/>
          <p:cNvSpPr>
            <a:spLocks/>
          </p:cNvSpPr>
          <p:nvPr/>
        </p:nvSpPr>
        <p:spPr bwMode="auto">
          <a:xfrm>
            <a:off x="6611938" y="1890713"/>
            <a:ext cx="95250" cy="47625"/>
          </a:xfrm>
          <a:custGeom>
            <a:avLst/>
            <a:gdLst>
              <a:gd name="T0" fmla="*/ 95250 w 120"/>
              <a:gd name="T1" fmla="*/ 2342 h 61"/>
              <a:gd name="T2" fmla="*/ 84138 w 120"/>
              <a:gd name="T3" fmla="*/ 9369 h 61"/>
              <a:gd name="T4" fmla="*/ 73025 w 120"/>
              <a:gd name="T5" fmla="*/ 14053 h 61"/>
              <a:gd name="T6" fmla="*/ 61119 w 120"/>
              <a:gd name="T7" fmla="*/ 21080 h 61"/>
              <a:gd name="T8" fmla="*/ 49213 w 120"/>
              <a:gd name="T9" fmla="*/ 25764 h 61"/>
              <a:gd name="T10" fmla="*/ 37306 w 120"/>
              <a:gd name="T11" fmla="*/ 31230 h 61"/>
              <a:gd name="T12" fmla="*/ 25400 w 120"/>
              <a:gd name="T13" fmla="*/ 36695 h 61"/>
              <a:gd name="T14" fmla="*/ 13494 w 120"/>
              <a:gd name="T15" fmla="*/ 42160 h 61"/>
              <a:gd name="T16" fmla="*/ 1588 w 120"/>
              <a:gd name="T17" fmla="*/ 47625 h 61"/>
              <a:gd name="T18" fmla="*/ 0 w 120"/>
              <a:gd name="T19" fmla="*/ 46844 h 61"/>
              <a:gd name="T20" fmla="*/ 11113 w 120"/>
              <a:gd name="T21" fmla="*/ 39818 h 61"/>
              <a:gd name="T22" fmla="*/ 22225 w 120"/>
              <a:gd name="T23" fmla="*/ 33572 h 61"/>
              <a:gd name="T24" fmla="*/ 34131 w 120"/>
              <a:gd name="T25" fmla="*/ 27326 h 61"/>
              <a:gd name="T26" fmla="*/ 45244 w 120"/>
              <a:gd name="T27" fmla="*/ 21080 h 61"/>
              <a:gd name="T28" fmla="*/ 57150 w 120"/>
              <a:gd name="T29" fmla="*/ 15615 h 61"/>
              <a:gd name="T30" fmla="*/ 69056 w 120"/>
              <a:gd name="T31" fmla="*/ 10150 h 61"/>
              <a:gd name="T32" fmla="*/ 80963 w 120"/>
              <a:gd name="T33" fmla="*/ 4684 h 61"/>
              <a:gd name="T34" fmla="*/ 92869 w 120"/>
              <a:gd name="T35" fmla="*/ 0 h 61"/>
              <a:gd name="T36" fmla="*/ 95250 w 120"/>
              <a:gd name="T37" fmla="*/ 2342 h 6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20" h="61">
                <a:moveTo>
                  <a:pt x="120" y="3"/>
                </a:moveTo>
                <a:lnTo>
                  <a:pt x="106" y="12"/>
                </a:lnTo>
                <a:lnTo>
                  <a:pt x="92" y="18"/>
                </a:lnTo>
                <a:lnTo>
                  <a:pt x="77" y="27"/>
                </a:lnTo>
                <a:lnTo>
                  <a:pt x="62" y="33"/>
                </a:lnTo>
                <a:lnTo>
                  <a:pt x="47" y="40"/>
                </a:lnTo>
                <a:lnTo>
                  <a:pt x="32" y="47"/>
                </a:lnTo>
                <a:lnTo>
                  <a:pt x="17" y="54"/>
                </a:lnTo>
                <a:lnTo>
                  <a:pt x="2" y="61"/>
                </a:lnTo>
                <a:lnTo>
                  <a:pt x="0" y="60"/>
                </a:lnTo>
                <a:lnTo>
                  <a:pt x="14" y="51"/>
                </a:lnTo>
                <a:lnTo>
                  <a:pt x="28" y="43"/>
                </a:lnTo>
                <a:lnTo>
                  <a:pt x="43" y="35"/>
                </a:lnTo>
                <a:lnTo>
                  <a:pt x="57" y="27"/>
                </a:lnTo>
                <a:lnTo>
                  <a:pt x="72" y="20"/>
                </a:lnTo>
                <a:lnTo>
                  <a:pt x="87" y="13"/>
                </a:lnTo>
                <a:lnTo>
                  <a:pt x="102" y="6"/>
                </a:lnTo>
                <a:lnTo>
                  <a:pt x="117" y="0"/>
                </a:lnTo>
                <a:lnTo>
                  <a:pt x="12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0" name="Freeform 185"/>
          <p:cNvSpPr>
            <a:spLocks/>
          </p:cNvSpPr>
          <p:nvPr/>
        </p:nvSpPr>
        <p:spPr bwMode="auto">
          <a:xfrm>
            <a:off x="6186488" y="1893888"/>
            <a:ext cx="57150" cy="15875"/>
          </a:xfrm>
          <a:custGeom>
            <a:avLst/>
            <a:gdLst>
              <a:gd name="T0" fmla="*/ 57150 w 73"/>
              <a:gd name="T1" fmla="*/ 15875 h 19"/>
              <a:gd name="T2" fmla="*/ 50887 w 73"/>
              <a:gd name="T3" fmla="*/ 15875 h 19"/>
              <a:gd name="T4" fmla="*/ 43058 w 73"/>
              <a:gd name="T5" fmla="*/ 15875 h 19"/>
              <a:gd name="T6" fmla="*/ 36012 w 73"/>
              <a:gd name="T7" fmla="*/ 15039 h 19"/>
              <a:gd name="T8" fmla="*/ 28966 w 73"/>
              <a:gd name="T9" fmla="*/ 14204 h 19"/>
              <a:gd name="T10" fmla="*/ 21921 w 73"/>
              <a:gd name="T11" fmla="*/ 14204 h 19"/>
              <a:gd name="T12" fmla="*/ 14875 w 73"/>
              <a:gd name="T13" fmla="*/ 13368 h 19"/>
              <a:gd name="T14" fmla="*/ 8612 w 73"/>
              <a:gd name="T15" fmla="*/ 13368 h 19"/>
              <a:gd name="T16" fmla="*/ 1566 w 73"/>
              <a:gd name="T17" fmla="*/ 13368 h 19"/>
              <a:gd name="T18" fmla="*/ 0 w 73"/>
              <a:gd name="T19" fmla="*/ 9191 h 19"/>
              <a:gd name="T20" fmla="*/ 783 w 73"/>
              <a:gd name="T21" fmla="*/ 5849 h 19"/>
              <a:gd name="T22" fmla="*/ 3132 w 73"/>
              <a:gd name="T23" fmla="*/ 1671 h 19"/>
              <a:gd name="T24" fmla="*/ 5480 w 73"/>
              <a:gd name="T25" fmla="*/ 0 h 19"/>
              <a:gd name="T26" fmla="*/ 13309 w 73"/>
              <a:gd name="T27" fmla="*/ 0 h 19"/>
              <a:gd name="T28" fmla="*/ 21138 w 73"/>
              <a:gd name="T29" fmla="*/ 0 h 19"/>
              <a:gd name="T30" fmla="*/ 28184 w 73"/>
              <a:gd name="T31" fmla="*/ 0 h 19"/>
              <a:gd name="T32" fmla="*/ 35229 w 73"/>
              <a:gd name="T33" fmla="*/ 836 h 19"/>
              <a:gd name="T34" fmla="*/ 41492 w 73"/>
              <a:gd name="T35" fmla="*/ 2507 h 19"/>
              <a:gd name="T36" fmla="*/ 46973 w 73"/>
              <a:gd name="T37" fmla="*/ 5849 h 19"/>
              <a:gd name="T38" fmla="*/ 52453 w 73"/>
              <a:gd name="T39" fmla="*/ 10026 h 19"/>
              <a:gd name="T40" fmla="*/ 57150 w 73"/>
              <a:gd name="T41" fmla="*/ 15875 h 1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73" h="19">
                <a:moveTo>
                  <a:pt x="73" y="19"/>
                </a:moveTo>
                <a:lnTo>
                  <a:pt x="65" y="19"/>
                </a:lnTo>
                <a:lnTo>
                  <a:pt x="55" y="19"/>
                </a:lnTo>
                <a:lnTo>
                  <a:pt x="46" y="18"/>
                </a:lnTo>
                <a:lnTo>
                  <a:pt x="37" y="17"/>
                </a:lnTo>
                <a:lnTo>
                  <a:pt x="28" y="17"/>
                </a:lnTo>
                <a:lnTo>
                  <a:pt x="19" y="16"/>
                </a:lnTo>
                <a:lnTo>
                  <a:pt x="11" y="16"/>
                </a:lnTo>
                <a:lnTo>
                  <a:pt x="2" y="16"/>
                </a:lnTo>
                <a:lnTo>
                  <a:pt x="0" y="11"/>
                </a:lnTo>
                <a:lnTo>
                  <a:pt x="1" y="7"/>
                </a:lnTo>
                <a:lnTo>
                  <a:pt x="4" y="2"/>
                </a:lnTo>
                <a:lnTo>
                  <a:pt x="7" y="0"/>
                </a:lnTo>
                <a:lnTo>
                  <a:pt x="17" y="0"/>
                </a:lnTo>
                <a:lnTo>
                  <a:pt x="27" y="0"/>
                </a:lnTo>
                <a:lnTo>
                  <a:pt x="36" y="0"/>
                </a:lnTo>
                <a:lnTo>
                  <a:pt x="45" y="1"/>
                </a:lnTo>
                <a:lnTo>
                  <a:pt x="53" y="3"/>
                </a:lnTo>
                <a:lnTo>
                  <a:pt x="60" y="7"/>
                </a:lnTo>
                <a:lnTo>
                  <a:pt x="67" y="12"/>
                </a:lnTo>
                <a:lnTo>
                  <a:pt x="73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1" name="Freeform 186"/>
          <p:cNvSpPr>
            <a:spLocks/>
          </p:cNvSpPr>
          <p:nvPr/>
        </p:nvSpPr>
        <p:spPr bwMode="auto">
          <a:xfrm>
            <a:off x="6591300" y="1895475"/>
            <a:ext cx="20638" cy="9525"/>
          </a:xfrm>
          <a:custGeom>
            <a:avLst/>
            <a:gdLst>
              <a:gd name="T0" fmla="*/ 20638 w 25"/>
              <a:gd name="T1" fmla="*/ 0 h 13"/>
              <a:gd name="T2" fmla="*/ 16510 w 25"/>
              <a:gd name="T3" fmla="*/ 3663 h 13"/>
              <a:gd name="T4" fmla="*/ 13208 w 25"/>
              <a:gd name="T5" fmla="*/ 5862 h 13"/>
              <a:gd name="T6" fmla="*/ 7430 w 25"/>
              <a:gd name="T7" fmla="*/ 7327 h 13"/>
              <a:gd name="T8" fmla="*/ 2477 w 25"/>
              <a:gd name="T9" fmla="*/ 9525 h 13"/>
              <a:gd name="T10" fmla="*/ 0 w 25"/>
              <a:gd name="T11" fmla="*/ 7327 h 13"/>
              <a:gd name="T12" fmla="*/ 4128 w 25"/>
              <a:gd name="T13" fmla="*/ 4396 h 13"/>
              <a:gd name="T14" fmla="*/ 9906 w 25"/>
              <a:gd name="T15" fmla="*/ 1465 h 13"/>
              <a:gd name="T16" fmla="*/ 14859 w 25"/>
              <a:gd name="T17" fmla="*/ 0 h 13"/>
              <a:gd name="T18" fmla="*/ 20638 w 25"/>
              <a:gd name="T19" fmla="*/ 0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" h="13">
                <a:moveTo>
                  <a:pt x="25" y="0"/>
                </a:moveTo>
                <a:lnTo>
                  <a:pt x="20" y="5"/>
                </a:lnTo>
                <a:lnTo>
                  <a:pt x="16" y="8"/>
                </a:lnTo>
                <a:lnTo>
                  <a:pt x="9" y="10"/>
                </a:lnTo>
                <a:lnTo>
                  <a:pt x="3" y="13"/>
                </a:lnTo>
                <a:lnTo>
                  <a:pt x="0" y="10"/>
                </a:lnTo>
                <a:lnTo>
                  <a:pt x="5" y="6"/>
                </a:lnTo>
                <a:lnTo>
                  <a:pt x="12" y="2"/>
                </a:lnTo>
                <a:lnTo>
                  <a:pt x="1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2" name="Freeform 187"/>
          <p:cNvSpPr>
            <a:spLocks/>
          </p:cNvSpPr>
          <p:nvPr/>
        </p:nvSpPr>
        <p:spPr bwMode="auto">
          <a:xfrm>
            <a:off x="7097713" y="1898650"/>
            <a:ext cx="71437" cy="14288"/>
          </a:xfrm>
          <a:custGeom>
            <a:avLst/>
            <a:gdLst>
              <a:gd name="T0" fmla="*/ 71437 w 91"/>
              <a:gd name="T1" fmla="*/ 2858 h 20"/>
              <a:gd name="T2" fmla="*/ 71437 w 91"/>
              <a:gd name="T3" fmla="*/ 7144 h 20"/>
              <a:gd name="T4" fmla="*/ 62017 w 91"/>
              <a:gd name="T5" fmla="*/ 8573 h 20"/>
              <a:gd name="T6" fmla="*/ 54167 w 91"/>
              <a:gd name="T7" fmla="*/ 9287 h 20"/>
              <a:gd name="T8" fmla="*/ 44746 w 91"/>
              <a:gd name="T9" fmla="*/ 9287 h 20"/>
              <a:gd name="T10" fmla="*/ 36896 w 91"/>
              <a:gd name="T11" fmla="*/ 10002 h 20"/>
              <a:gd name="T12" fmla="*/ 29046 w 91"/>
              <a:gd name="T13" fmla="*/ 10716 h 20"/>
              <a:gd name="T14" fmla="*/ 20411 w 91"/>
              <a:gd name="T15" fmla="*/ 12145 h 20"/>
              <a:gd name="T16" fmla="*/ 12560 w 91"/>
              <a:gd name="T17" fmla="*/ 12859 h 20"/>
              <a:gd name="T18" fmla="*/ 3140 w 91"/>
              <a:gd name="T19" fmla="*/ 14288 h 20"/>
              <a:gd name="T20" fmla="*/ 785 w 91"/>
              <a:gd name="T21" fmla="*/ 12859 h 20"/>
              <a:gd name="T22" fmla="*/ 0 w 91"/>
              <a:gd name="T23" fmla="*/ 9287 h 20"/>
              <a:gd name="T24" fmla="*/ 0 w 91"/>
              <a:gd name="T25" fmla="*/ 5715 h 20"/>
              <a:gd name="T26" fmla="*/ 0 w 91"/>
              <a:gd name="T27" fmla="*/ 2858 h 20"/>
              <a:gd name="T28" fmla="*/ 3140 w 91"/>
              <a:gd name="T29" fmla="*/ 0 h 20"/>
              <a:gd name="T30" fmla="*/ 11775 w 91"/>
              <a:gd name="T31" fmla="*/ 0 h 20"/>
              <a:gd name="T32" fmla="*/ 20411 w 91"/>
              <a:gd name="T33" fmla="*/ 0 h 20"/>
              <a:gd name="T34" fmla="*/ 29046 w 91"/>
              <a:gd name="T35" fmla="*/ 0 h 20"/>
              <a:gd name="T36" fmla="*/ 37681 w 91"/>
              <a:gd name="T37" fmla="*/ 0 h 20"/>
              <a:gd name="T38" fmla="*/ 45531 w 91"/>
              <a:gd name="T39" fmla="*/ 1429 h 20"/>
              <a:gd name="T40" fmla="*/ 54952 w 91"/>
              <a:gd name="T41" fmla="*/ 1429 h 20"/>
              <a:gd name="T42" fmla="*/ 62802 w 91"/>
              <a:gd name="T43" fmla="*/ 2143 h 20"/>
              <a:gd name="T44" fmla="*/ 71437 w 91"/>
              <a:gd name="T45" fmla="*/ 2858 h 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91" h="20">
                <a:moveTo>
                  <a:pt x="91" y="4"/>
                </a:moveTo>
                <a:lnTo>
                  <a:pt x="91" y="10"/>
                </a:lnTo>
                <a:lnTo>
                  <a:pt x="79" y="12"/>
                </a:lnTo>
                <a:lnTo>
                  <a:pt x="69" y="13"/>
                </a:lnTo>
                <a:lnTo>
                  <a:pt x="57" y="13"/>
                </a:lnTo>
                <a:lnTo>
                  <a:pt x="47" y="14"/>
                </a:lnTo>
                <a:lnTo>
                  <a:pt x="37" y="15"/>
                </a:lnTo>
                <a:lnTo>
                  <a:pt x="26" y="17"/>
                </a:lnTo>
                <a:lnTo>
                  <a:pt x="16" y="18"/>
                </a:lnTo>
                <a:lnTo>
                  <a:pt x="4" y="20"/>
                </a:lnTo>
                <a:lnTo>
                  <a:pt x="1" y="18"/>
                </a:lnTo>
                <a:lnTo>
                  <a:pt x="0" y="13"/>
                </a:lnTo>
                <a:lnTo>
                  <a:pt x="0" y="8"/>
                </a:lnTo>
                <a:lnTo>
                  <a:pt x="0" y="4"/>
                </a:lnTo>
                <a:lnTo>
                  <a:pt x="4" y="0"/>
                </a:lnTo>
                <a:lnTo>
                  <a:pt x="15" y="0"/>
                </a:lnTo>
                <a:lnTo>
                  <a:pt x="26" y="0"/>
                </a:lnTo>
                <a:lnTo>
                  <a:pt x="37" y="0"/>
                </a:lnTo>
                <a:lnTo>
                  <a:pt x="48" y="0"/>
                </a:lnTo>
                <a:lnTo>
                  <a:pt x="58" y="2"/>
                </a:lnTo>
                <a:lnTo>
                  <a:pt x="70" y="2"/>
                </a:lnTo>
                <a:lnTo>
                  <a:pt x="80" y="3"/>
                </a:lnTo>
                <a:lnTo>
                  <a:pt x="91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3" name="Freeform 188"/>
          <p:cNvSpPr>
            <a:spLocks/>
          </p:cNvSpPr>
          <p:nvPr/>
        </p:nvSpPr>
        <p:spPr bwMode="auto">
          <a:xfrm>
            <a:off x="6548438" y="1912938"/>
            <a:ext cx="26987" cy="17462"/>
          </a:xfrm>
          <a:custGeom>
            <a:avLst/>
            <a:gdLst>
              <a:gd name="T0" fmla="*/ 26987 w 34"/>
              <a:gd name="T1" fmla="*/ 1663 h 21"/>
              <a:gd name="T2" fmla="*/ 24606 w 34"/>
              <a:gd name="T3" fmla="*/ 6652 h 21"/>
              <a:gd name="T4" fmla="*/ 21431 w 34"/>
              <a:gd name="T5" fmla="*/ 11641 h 21"/>
              <a:gd name="T6" fmla="*/ 15875 w 34"/>
              <a:gd name="T7" fmla="*/ 14136 h 21"/>
              <a:gd name="T8" fmla="*/ 10319 w 34"/>
              <a:gd name="T9" fmla="*/ 17462 h 21"/>
              <a:gd name="T10" fmla="*/ 7937 w 34"/>
              <a:gd name="T11" fmla="*/ 17462 h 21"/>
              <a:gd name="T12" fmla="*/ 4762 w 34"/>
              <a:gd name="T13" fmla="*/ 16630 h 21"/>
              <a:gd name="T14" fmla="*/ 2381 w 34"/>
              <a:gd name="T15" fmla="*/ 14967 h 21"/>
              <a:gd name="T16" fmla="*/ 0 w 34"/>
              <a:gd name="T17" fmla="*/ 13304 h 21"/>
              <a:gd name="T18" fmla="*/ 6350 w 34"/>
              <a:gd name="T19" fmla="*/ 9978 h 21"/>
              <a:gd name="T20" fmla="*/ 13494 w 34"/>
              <a:gd name="T21" fmla="*/ 5821 h 21"/>
              <a:gd name="T22" fmla="*/ 19843 w 34"/>
              <a:gd name="T23" fmla="*/ 1663 h 21"/>
              <a:gd name="T24" fmla="*/ 26193 w 34"/>
              <a:gd name="T25" fmla="*/ 0 h 21"/>
              <a:gd name="T26" fmla="*/ 26987 w 34"/>
              <a:gd name="T27" fmla="*/ 1663 h 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4" h="21">
                <a:moveTo>
                  <a:pt x="34" y="2"/>
                </a:moveTo>
                <a:lnTo>
                  <a:pt x="31" y="8"/>
                </a:lnTo>
                <a:lnTo>
                  <a:pt x="27" y="14"/>
                </a:lnTo>
                <a:lnTo>
                  <a:pt x="20" y="17"/>
                </a:lnTo>
                <a:lnTo>
                  <a:pt x="13" y="21"/>
                </a:lnTo>
                <a:lnTo>
                  <a:pt x="10" y="21"/>
                </a:lnTo>
                <a:lnTo>
                  <a:pt x="6" y="20"/>
                </a:lnTo>
                <a:lnTo>
                  <a:pt x="3" y="18"/>
                </a:lnTo>
                <a:lnTo>
                  <a:pt x="0" y="16"/>
                </a:lnTo>
                <a:lnTo>
                  <a:pt x="8" y="12"/>
                </a:lnTo>
                <a:lnTo>
                  <a:pt x="17" y="7"/>
                </a:lnTo>
                <a:lnTo>
                  <a:pt x="25" y="2"/>
                </a:lnTo>
                <a:lnTo>
                  <a:pt x="33" y="0"/>
                </a:lnTo>
                <a:lnTo>
                  <a:pt x="34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4" name="Freeform 189"/>
          <p:cNvSpPr>
            <a:spLocks/>
          </p:cNvSpPr>
          <p:nvPr/>
        </p:nvSpPr>
        <p:spPr bwMode="auto">
          <a:xfrm>
            <a:off x="5946775" y="1912938"/>
            <a:ext cx="168275" cy="38100"/>
          </a:xfrm>
          <a:custGeom>
            <a:avLst/>
            <a:gdLst>
              <a:gd name="T0" fmla="*/ 160375 w 213"/>
              <a:gd name="T1" fmla="*/ 18645 h 47"/>
              <a:gd name="T2" fmla="*/ 164325 w 213"/>
              <a:gd name="T3" fmla="*/ 20266 h 47"/>
              <a:gd name="T4" fmla="*/ 167485 w 213"/>
              <a:gd name="T5" fmla="*/ 24319 h 47"/>
              <a:gd name="T6" fmla="*/ 168275 w 213"/>
              <a:gd name="T7" fmla="*/ 29994 h 47"/>
              <a:gd name="T8" fmla="*/ 168275 w 213"/>
              <a:gd name="T9" fmla="*/ 35668 h 47"/>
              <a:gd name="T10" fmla="*/ 164325 w 213"/>
              <a:gd name="T11" fmla="*/ 36479 h 47"/>
              <a:gd name="T12" fmla="*/ 158795 w 213"/>
              <a:gd name="T13" fmla="*/ 37289 h 47"/>
              <a:gd name="T14" fmla="*/ 153265 w 213"/>
              <a:gd name="T15" fmla="*/ 38100 h 47"/>
              <a:gd name="T16" fmla="*/ 147734 w 213"/>
              <a:gd name="T17" fmla="*/ 38100 h 47"/>
              <a:gd name="T18" fmla="*/ 142994 w 213"/>
              <a:gd name="T19" fmla="*/ 37289 h 47"/>
              <a:gd name="T20" fmla="*/ 137464 w 213"/>
              <a:gd name="T21" fmla="*/ 36479 h 47"/>
              <a:gd name="T22" fmla="*/ 132724 w 213"/>
              <a:gd name="T23" fmla="*/ 35668 h 47"/>
              <a:gd name="T24" fmla="*/ 129564 w 213"/>
              <a:gd name="T25" fmla="*/ 33236 h 47"/>
              <a:gd name="T26" fmla="*/ 124034 w 213"/>
              <a:gd name="T27" fmla="*/ 37289 h 47"/>
              <a:gd name="T28" fmla="*/ 109023 w 213"/>
              <a:gd name="T29" fmla="*/ 35668 h 47"/>
              <a:gd name="T30" fmla="*/ 94803 w 213"/>
              <a:gd name="T31" fmla="*/ 33236 h 47"/>
              <a:gd name="T32" fmla="*/ 79002 w 213"/>
              <a:gd name="T33" fmla="*/ 31615 h 47"/>
              <a:gd name="T34" fmla="*/ 64782 w 213"/>
              <a:gd name="T35" fmla="*/ 29994 h 47"/>
              <a:gd name="T36" fmla="*/ 50562 w 213"/>
              <a:gd name="T37" fmla="*/ 26751 h 47"/>
              <a:gd name="T38" fmla="*/ 35551 w 213"/>
              <a:gd name="T39" fmla="*/ 24319 h 47"/>
              <a:gd name="T40" fmla="*/ 22121 w 213"/>
              <a:gd name="T41" fmla="*/ 20266 h 47"/>
              <a:gd name="T42" fmla="*/ 8690 w 213"/>
              <a:gd name="T43" fmla="*/ 16213 h 47"/>
              <a:gd name="T44" fmla="*/ 0 w 213"/>
              <a:gd name="T45" fmla="*/ 0 h 47"/>
              <a:gd name="T46" fmla="*/ 9480 w 213"/>
              <a:gd name="T47" fmla="*/ 4053 h 47"/>
              <a:gd name="T48" fmla="*/ 18961 w 213"/>
              <a:gd name="T49" fmla="*/ 7296 h 47"/>
              <a:gd name="T50" fmla="*/ 28441 w 213"/>
              <a:gd name="T51" fmla="*/ 10538 h 47"/>
              <a:gd name="T52" fmla="*/ 38711 w 213"/>
              <a:gd name="T53" fmla="*/ 12970 h 47"/>
              <a:gd name="T54" fmla="*/ 47401 w 213"/>
              <a:gd name="T55" fmla="*/ 14591 h 47"/>
              <a:gd name="T56" fmla="*/ 57672 w 213"/>
              <a:gd name="T57" fmla="*/ 16213 h 47"/>
              <a:gd name="T58" fmla="*/ 67152 w 213"/>
              <a:gd name="T59" fmla="*/ 17834 h 47"/>
              <a:gd name="T60" fmla="*/ 77422 w 213"/>
              <a:gd name="T61" fmla="*/ 17834 h 47"/>
              <a:gd name="T62" fmla="*/ 88483 w 213"/>
              <a:gd name="T63" fmla="*/ 18645 h 47"/>
              <a:gd name="T64" fmla="*/ 98753 w 213"/>
              <a:gd name="T65" fmla="*/ 18645 h 47"/>
              <a:gd name="T66" fmla="*/ 108233 w 213"/>
              <a:gd name="T67" fmla="*/ 18645 h 47"/>
              <a:gd name="T68" fmla="*/ 118504 w 213"/>
              <a:gd name="T69" fmla="*/ 18645 h 47"/>
              <a:gd name="T70" fmla="*/ 129564 w 213"/>
              <a:gd name="T71" fmla="*/ 18645 h 47"/>
              <a:gd name="T72" fmla="*/ 139044 w 213"/>
              <a:gd name="T73" fmla="*/ 18645 h 47"/>
              <a:gd name="T74" fmla="*/ 150104 w 213"/>
              <a:gd name="T75" fmla="*/ 18645 h 47"/>
              <a:gd name="T76" fmla="*/ 160375 w 213"/>
              <a:gd name="T77" fmla="*/ 18645 h 4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13" h="47">
                <a:moveTo>
                  <a:pt x="203" y="23"/>
                </a:moveTo>
                <a:lnTo>
                  <a:pt x="208" y="25"/>
                </a:lnTo>
                <a:lnTo>
                  <a:pt x="212" y="30"/>
                </a:lnTo>
                <a:lnTo>
                  <a:pt x="213" y="37"/>
                </a:lnTo>
                <a:lnTo>
                  <a:pt x="213" y="44"/>
                </a:lnTo>
                <a:lnTo>
                  <a:pt x="208" y="45"/>
                </a:lnTo>
                <a:lnTo>
                  <a:pt x="201" y="46"/>
                </a:lnTo>
                <a:lnTo>
                  <a:pt x="194" y="47"/>
                </a:lnTo>
                <a:lnTo>
                  <a:pt x="187" y="47"/>
                </a:lnTo>
                <a:lnTo>
                  <a:pt x="181" y="46"/>
                </a:lnTo>
                <a:lnTo>
                  <a:pt x="174" y="45"/>
                </a:lnTo>
                <a:lnTo>
                  <a:pt x="168" y="44"/>
                </a:lnTo>
                <a:lnTo>
                  <a:pt x="164" y="41"/>
                </a:lnTo>
                <a:lnTo>
                  <a:pt x="157" y="46"/>
                </a:lnTo>
                <a:lnTo>
                  <a:pt x="138" y="44"/>
                </a:lnTo>
                <a:lnTo>
                  <a:pt x="120" y="41"/>
                </a:lnTo>
                <a:lnTo>
                  <a:pt x="100" y="39"/>
                </a:lnTo>
                <a:lnTo>
                  <a:pt x="82" y="37"/>
                </a:lnTo>
                <a:lnTo>
                  <a:pt x="64" y="33"/>
                </a:lnTo>
                <a:lnTo>
                  <a:pt x="45" y="30"/>
                </a:lnTo>
                <a:lnTo>
                  <a:pt x="28" y="25"/>
                </a:lnTo>
                <a:lnTo>
                  <a:pt x="11" y="20"/>
                </a:lnTo>
                <a:lnTo>
                  <a:pt x="0" y="0"/>
                </a:lnTo>
                <a:lnTo>
                  <a:pt x="12" y="5"/>
                </a:lnTo>
                <a:lnTo>
                  <a:pt x="24" y="9"/>
                </a:lnTo>
                <a:lnTo>
                  <a:pt x="36" y="13"/>
                </a:lnTo>
                <a:lnTo>
                  <a:pt x="49" y="16"/>
                </a:lnTo>
                <a:lnTo>
                  <a:pt x="60" y="18"/>
                </a:lnTo>
                <a:lnTo>
                  <a:pt x="73" y="20"/>
                </a:lnTo>
                <a:lnTo>
                  <a:pt x="85" y="22"/>
                </a:lnTo>
                <a:lnTo>
                  <a:pt x="98" y="22"/>
                </a:lnTo>
                <a:lnTo>
                  <a:pt x="112" y="23"/>
                </a:lnTo>
                <a:lnTo>
                  <a:pt x="125" y="23"/>
                </a:lnTo>
                <a:lnTo>
                  <a:pt x="137" y="23"/>
                </a:lnTo>
                <a:lnTo>
                  <a:pt x="150" y="23"/>
                </a:lnTo>
                <a:lnTo>
                  <a:pt x="164" y="23"/>
                </a:lnTo>
                <a:lnTo>
                  <a:pt x="176" y="23"/>
                </a:lnTo>
                <a:lnTo>
                  <a:pt x="190" y="23"/>
                </a:lnTo>
                <a:lnTo>
                  <a:pt x="203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5" name="Freeform 190"/>
          <p:cNvSpPr>
            <a:spLocks/>
          </p:cNvSpPr>
          <p:nvPr/>
        </p:nvSpPr>
        <p:spPr bwMode="auto">
          <a:xfrm>
            <a:off x="6167438" y="1924050"/>
            <a:ext cx="55562" cy="15875"/>
          </a:xfrm>
          <a:custGeom>
            <a:avLst/>
            <a:gdLst>
              <a:gd name="T0" fmla="*/ 55562 w 69"/>
              <a:gd name="T1" fmla="*/ 9525 h 20"/>
              <a:gd name="T2" fmla="*/ 55562 w 69"/>
              <a:gd name="T3" fmla="*/ 11906 h 20"/>
              <a:gd name="T4" fmla="*/ 54757 w 69"/>
              <a:gd name="T5" fmla="*/ 13494 h 20"/>
              <a:gd name="T6" fmla="*/ 51536 w 69"/>
              <a:gd name="T7" fmla="*/ 14288 h 20"/>
              <a:gd name="T8" fmla="*/ 49925 w 69"/>
              <a:gd name="T9" fmla="*/ 15875 h 20"/>
              <a:gd name="T10" fmla="*/ 44289 w 69"/>
              <a:gd name="T11" fmla="*/ 15081 h 20"/>
              <a:gd name="T12" fmla="*/ 37847 w 69"/>
              <a:gd name="T13" fmla="*/ 14288 h 20"/>
              <a:gd name="T14" fmla="*/ 31405 w 69"/>
              <a:gd name="T15" fmla="*/ 14288 h 20"/>
              <a:gd name="T16" fmla="*/ 24963 w 69"/>
              <a:gd name="T17" fmla="*/ 13494 h 20"/>
              <a:gd name="T18" fmla="*/ 18521 w 69"/>
              <a:gd name="T19" fmla="*/ 13494 h 20"/>
              <a:gd name="T20" fmla="*/ 12079 w 69"/>
              <a:gd name="T21" fmla="*/ 12700 h 20"/>
              <a:gd name="T22" fmla="*/ 5637 w 69"/>
              <a:gd name="T23" fmla="*/ 11906 h 20"/>
              <a:gd name="T24" fmla="*/ 0 w 69"/>
              <a:gd name="T25" fmla="*/ 9525 h 20"/>
              <a:gd name="T26" fmla="*/ 0 w 69"/>
              <a:gd name="T27" fmla="*/ 7144 h 20"/>
              <a:gd name="T28" fmla="*/ 805 w 69"/>
              <a:gd name="T29" fmla="*/ 3969 h 20"/>
              <a:gd name="T30" fmla="*/ 2416 w 69"/>
              <a:gd name="T31" fmla="*/ 1588 h 20"/>
              <a:gd name="T32" fmla="*/ 4831 w 69"/>
              <a:gd name="T33" fmla="*/ 0 h 20"/>
              <a:gd name="T34" fmla="*/ 10468 w 69"/>
              <a:gd name="T35" fmla="*/ 794 h 20"/>
              <a:gd name="T36" fmla="*/ 16105 w 69"/>
              <a:gd name="T37" fmla="*/ 1588 h 20"/>
              <a:gd name="T38" fmla="*/ 22547 w 69"/>
              <a:gd name="T39" fmla="*/ 2381 h 20"/>
              <a:gd name="T40" fmla="*/ 28989 w 69"/>
              <a:gd name="T41" fmla="*/ 3175 h 20"/>
              <a:gd name="T42" fmla="*/ 36236 w 69"/>
              <a:gd name="T43" fmla="*/ 3969 h 20"/>
              <a:gd name="T44" fmla="*/ 42678 w 69"/>
              <a:gd name="T45" fmla="*/ 5556 h 20"/>
              <a:gd name="T46" fmla="*/ 49120 w 69"/>
              <a:gd name="T47" fmla="*/ 7144 h 20"/>
              <a:gd name="T48" fmla="*/ 55562 w 69"/>
              <a:gd name="T49" fmla="*/ 9525 h 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9" h="20">
                <a:moveTo>
                  <a:pt x="69" y="12"/>
                </a:moveTo>
                <a:lnTo>
                  <a:pt x="69" y="15"/>
                </a:lnTo>
                <a:lnTo>
                  <a:pt x="68" y="17"/>
                </a:lnTo>
                <a:lnTo>
                  <a:pt x="64" y="18"/>
                </a:lnTo>
                <a:lnTo>
                  <a:pt x="62" y="20"/>
                </a:lnTo>
                <a:lnTo>
                  <a:pt x="55" y="19"/>
                </a:lnTo>
                <a:lnTo>
                  <a:pt x="47" y="18"/>
                </a:lnTo>
                <a:lnTo>
                  <a:pt x="39" y="18"/>
                </a:lnTo>
                <a:lnTo>
                  <a:pt x="31" y="17"/>
                </a:lnTo>
                <a:lnTo>
                  <a:pt x="23" y="17"/>
                </a:lnTo>
                <a:lnTo>
                  <a:pt x="15" y="16"/>
                </a:lnTo>
                <a:lnTo>
                  <a:pt x="7" y="15"/>
                </a:lnTo>
                <a:lnTo>
                  <a:pt x="0" y="12"/>
                </a:lnTo>
                <a:lnTo>
                  <a:pt x="0" y="9"/>
                </a:lnTo>
                <a:lnTo>
                  <a:pt x="1" y="5"/>
                </a:lnTo>
                <a:lnTo>
                  <a:pt x="3" y="2"/>
                </a:lnTo>
                <a:lnTo>
                  <a:pt x="6" y="0"/>
                </a:lnTo>
                <a:lnTo>
                  <a:pt x="13" y="1"/>
                </a:lnTo>
                <a:lnTo>
                  <a:pt x="20" y="2"/>
                </a:lnTo>
                <a:lnTo>
                  <a:pt x="28" y="3"/>
                </a:lnTo>
                <a:lnTo>
                  <a:pt x="36" y="4"/>
                </a:lnTo>
                <a:lnTo>
                  <a:pt x="45" y="5"/>
                </a:lnTo>
                <a:lnTo>
                  <a:pt x="53" y="7"/>
                </a:lnTo>
                <a:lnTo>
                  <a:pt x="61" y="9"/>
                </a:lnTo>
                <a:lnTo>
                  <a:pt x="69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6" name="Freeform 191"/>
          <p:cNvSpPr>
            <a:spLocks/>
          </p:cNvSpPr>
          <p:nvPr/>
        </p:nvSpPr>
        <p:spPr bwMode="auto">
          <a:xfrm>
            <a:off x="6540500" y="1928813"/>
            <a:ext cx="347663" cy="166687"/>
          </a:xfrm>
          <a:custGeom>
            <a:avLst/>
            <a:gdLst>
              <a:gd name="T0" fmla="*/ 346871 w 439"/>
              <a:gd name="T1" fmla="*/ 6320 h 211"/>
              <a:gd name="T2" fmla="*/ 324697 w 439"/>
              <a:gd name="T3" fmla="*/ 15800 h 211"/>
              <a:gd name="T4" fmla="*/ 303314 w 439"/>
              <a:gd name="T5" fmla="*/ 26070 h 211"/>
              <a:gd name="T6" fmla="*/ 281140 w 439"/>
              <a:gd name="T7" fmla="*/ 34759 h 211"/>
              <a:gd name="T8" fmla="*/ 258965 w 439"/>
              <a:gd name="T9" fmla="*/ 45029 h 211"/>
              <a:gd name="T10" fmla="*/ 237583 w 439"/>
              <a:gd name="T11" fmla="*/ 55299 h 211"/>
              <a:gd name="T12" fmla="*/ 215409 w 439"/>
              <a:gd name="T13" fmla="*/ 64779 h 211"/>
              <a:gd name="T14" fmla="*/ 193234 w 439"/>
              <a:gd name="T15" fmla="*/ 75049 h 211"/>
              <a:gd name="T16" fmla="*/ 172644 w 439"/>
              <a:gd name="T17" fmla="*/ 85318 h 211"/>
              <a:gd name="T18" fmla="*/ 150469 w 439"/>
              <a:gd name="T19" fmla="*/ 95588 h 211"/>
              <a:gd name="T20" fmla="*/ 129879 w 439"/>
              <a:gd name="T21" fmla="*/ 105858 h 211"/>
              <a:gd name="T22" fmla="*/ 107704 w 439"/>
              <a:gd name="T23" fmla="*/ 116128 h 211"/>
              <a:gd name="T24" fmla="*/ 86322 w 439"/>
              <a:gd name="T25" fmla="*/ 127188 h 211"/>
              <a:gd name="T26" fmla="*/ 64939 w 439"/>
              <a:gd name="T27" fmla="*/ 136668 h 211"/>
              <a:gd name="T28" fmla="*/ 42765 w 439"/>
              <a:gd name="T29" fmla="*/ 146937 h 211"/>
              <a:gd name="T30" fmla="*/ 22174 w 439"/>
              <a:gd name="T31" fmla="*/ 157207 h 211"/>
              <a:gd name="T32" fmla="*/ 0 w 439"/>
              <a:gd name="T33" fmla="*/ 166687 h 211"/>
              <a:gd name="T34" fmla="*/ 0 w 439"/>
              <a:gd name="T35" fmla="*/ 162737 h 211"/>
              <a:gd name="T36" fmla="*/ 21382 w 439"/>
              <a:gd name="T37" fmla="*/ 152467 h 211"/>
              <a:gd name="T38" fmla="*/ 41973 w 439"/>
              <a:gd name="T39" fmla="*/ 142197 h 211"/>
              <a:gd name="T40" fmla="*/ 63355 w 439"/>
              <a:gd name="T41" fmla="*/ 131928 h 211"/>
              <a:gd name="T42" fmla="*/ 83154 w 439"/>
              <a:gd name="T43" fmla="*/ 122448 h 211"/>
              <a:gd name="T44" fmla="*/ 103745 w 439"/>
              <a:gd name="T45" fmla="*/ 112178 h 211"/>
              <a:gd name="T46" fmla="*/ 125127 w 439"/>
              <a:gd name="T47" fmla="*/ 101118 h 211"/>
              <a:gd name="T48" fmla="*/ 144926 w 439"/>
              <a:gd name="T49" fmla="*/ 91638 h 211"/>
              <a:gd name="T50" fmla="*/ 166308 w 439"/>
              <a:gd name="T51" fmla="*/ 80579 h 211"/>
              <a:gd name="T52" fmla="*/ 186899 w 439"/>
              <a:gd name="T53" fmla="*/ 70309 h 211"/>
              <a:gd name="T54" fmla="*/ 208281 w 439"/>
              <a:gd name="T55" fmla="*/ 60039 h 211"/>
              <a:gd name="T56" fmla="*/ 228080 w 439"/>
              <a:gd name="T57" fmla="*/ 50559 h 211"/>
              <a:gd name="T58" fmla="*/ 249462 w 439"/>
              <a:gd name="T59" fmla="*/ 40289 h 211"/>
              <a:gd name="T60" fmla="*/ 270845 w 439"/>
              <a:gd name="T61" fmla="*/ 31599 h 211"/>
              <a:gd name="T62" fmla="*/ 292227 w 439"/>
              <a:gd name="T63" fmla="*/ 22120 h 211"/>
              <a:gd name="T64" fmla="*/ 312818 w 439"/>
              <a:gd name="T65" fmla="*/ 14220 h 211"/>
              <a:gd name="T66" fmla="*/ 334992 w 439"/>
              <a:gd name="T67" fmla="*/ 5530 h 211"/>
              <a:gd name="T68" fmla="*/ 336576 w 439"/>
              <a:gd name="T69" fmla="*/ 3160 h 211"/>
              <a:gd name="T70" fmla="*/ 339744 w 439"/>
              <a:gd name="T71" fmla="*/ 1580 h 211"/>
              <a:gd name="T72" fmla="*/ 342911 w 439"/>
              <a:gd name="T73" fmla="*/ 0 h 211"/>
              <a:gd name="T74" fmla="*/ 347663 w 439"/>
              <a:gd name="T75" fmla="*/ 1580 h 211"/>
              <a:gd name="T76" fmla="*/ 346871 w 439"/>
              <a:gd name="T77" fmla="*/ 6320 h 21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39" h="211">
                <a:moveTo>
                  <a:pt x="438" y="8"/>
                </a:moveTo>
                <a:lnTo>
                  <a:pt x="410" y="20"/>
                </a:lnTo>
                <a:lnTo>
                  <a:pt x="383" y="33"/>
                </a:lnTo>
                <a:lnTo>
                  <a:pt x="355" y="44"/>
                </a:lnTo>
                <a:lnTo>
                  <a:pt x="327" y="57"/>
                </a:lnTo>
                <a:lnTo>
                  <a:pt x="300" y="70"/>
                </a:lnTo>
                <a:lnTo>
                  <a:pt x="272" y="82"/>
                </a:lnTo>
                <a:lnTo>
                  <a:pt x="244" y="95"/>
                </a:lnTo>
                <a:lnTo>
                  <a:pt x="218" y="108"/>
                </a:lnTo>
                <a:lnTo>
                  <a:pt x="190" y="121"/>
                </a:lnTo>
                <a:lnTo>
                  <a:pt x="164" y="134"/>
                </a:lnTo>
                <a:lnTo>
                  <a:pt x="136" y="147"/>
                </a:lnTo>
                <a:lnTo>
                  <a:pt x="109" y="161"/>
                </a:lnTo>
                <a:lnTo>
                  <a:pt x="82" y="173"/>
                </a:lnTo>
                <a:lnTo>
                  <a:pt x="54" y="186"/>
                </a:lnTo>
                <a:lnTo>
                  <a:pt x="28" y="199"/>
                </a:lnTo>
                <a:lnTo>
                  <a:pt x="0" y="211"/>
                </a:lnTo>
                <a:lnTo>
                  <a:pt x="0" y="206"/>
                </a:lnTo>
                <a:lnTo>
                  <a:pt x="27" y="193"/>
                </a:lnTo>
                <a:lnTo>
                  <a:pt x="53" y="180"/>
                </a:lnTo>
                <a:lnTo>
                  <a:pt x="80" y="167"/>
                </a:lnTo>
                <a:lnTo>
                  <a:pt x="105" y="155"/>
                </a:lnTo>
                <a:lnTo>
                  <a:pt x="131" y="142"/>
                </a:lnTo>
                <a:lnTo>
                  <a:pt x="158" y="128"/>
                </a:lnTo>
                <a:lnTo>
                  <a:pt x="183" y="116"/>
                </a:lnTo>
                <a:lnTo>
                  <a:pt x="210" y="102"/>
                </a:lnTo>
                <a:lnTo>
                  <a:pt x="236" y="89"/>
                </a:lnTo>
                <a:lnTo>
                  <a:pt x="263" y="76"/>
                </a:lnTo>
                <a:lnTo>
                  <a:pt x="288" y="64"/>
                </a:lnTo>
                <a:lnTo>
                  <a:pt x="315" y="51"/>
                </a:lnTo>
                <a:lnTo>
                  <a:pt x="342" y="40"/>
                </a:lnTo>
                <a:lnTo>
                  <a:pt x="369" y="28"/>
                </a:lnTo>
                <a:lnTo>
                  <a:pt x="395" y="18"/>
                </a:lnTo>
                <a:lnTo>
                  <a:pt x="423" y="7"/>
                </a:lnTo>
                <a:lnTo>
                  <a:pt x="425" y="4"/>
                </a:lnTo>
                <a:lnTo>
                  <a:pt x="429" y="2"/>
                </a:lnTo>
                <a:lnTo>
                  <a:pt x="433" y="0"/>
                </a:lnTo>
                <a:lnTo>
                  <a:pt x="439" y="2"/>
                </a:lnTo>
                <a:lnTo>
                  <a:pt x="43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7" name="Freeform 192"/>
          <p:cNvSpPr>
            <a:spLocks/>
          </p:cNvSpPr>
          <p:nvPr/>
        </p:nvSpPr>
        <p:spPr bwMode="auto">
          <a:xfrm>
            <a:off x="7077075" y="1935163"/>
            <a:ext cx="68263" cy="12700"/>
          </a:xfrm>
          <a:custGeom>
            <a:avLst/>
            <a:gdLst>
              <a:gd name="T0" fmla="*/ 68263 w 87"/>
              <a:gd name="T1" fmla="*/ 0 h 17"/>
              <a:gd name="T2" fmla="*/ 65124 w 87"/>
              <a:gd name="T3" fmla="*/ 6724 h 17"/>
              <a:gd name="T4" fmla="*/ 58847 w 87"/>
              <a:gd name="T5" fmla="*/ 8218 h 17"/>
              <a:gd name="T6" fmla="*/ 51001 w 87"/>
              <a:gd name="T7" fmla="*/ 8965 h 17"/>
              <a:gd name="T8" fmla="*/ 44724 w 87"/>
              <a:gd name="T9" fmla="*/ 10459 h 17"/>
              <a:gd name="T10" fmla="*/ 38447 w 87"/>
              <a:gd name="T11" fmla="*/ 9712 h 17"/>
              <a:gd name="T12" fmla="*/ 31385 w 87"/>
              <a:gd name="T13" fmla="*/ 9712 h 17"/>
              <a:gd name="T14" fmla="*/ 25108 w 87"/>
              <a:gd name="T15" fmla="*/ 10459 h 17"/>
              <a:gd name="T16" fmla="*/ 19616 w 87"/>
              <a:gd name="T17" fmla="*/ 11206 h 17"/>
              <a:gd name="T18" fmla="*/ 14908 w 87"/>
              <a:gd name="T19" fmla="*/ 12700 h 17"/>
              <a:gd name="T20" fmla="*/ 10200 w 87"/>
              <a:gd name="T21" fmla="*/ 12700 h 17"/>
              <a:gd name="T22" fmla="*/ 4708 w 87"/>
              <a:gd name="T23" fmla="*/ 11206 h 17"/>
              <a:gd name="T24" fmla="*/ 0 w 87"/>
              <a:gd name="T25" fmla="*/ 8965 h 17"/>
              <a:gd name="T26" fmla="*/ 785 w 87"/>
              <a:gd name="T27" fmla="*/ 3735 h 17"/>
              <a:gd name="T28" fmla="*/ 4708 w 87"/>
              <a:gd name="T29" fmla="*/ 1494 h 17"/>
              <a:gd name="T30" fmla="*/ 9416 w 87"/>
              <a:gd name="T31" fmla="*/ 0 h 17"/>
              <a:gd name="T32" fmla="*/ 12554 w 87"/>
              <a:gd name="T33" fmla="*/ 0 h 17"/>
              <a:gd name="T34" fmla="*/ 18831 w 87"/>
              <a:gd name="T35" fmla="*/ 0 h 17"/>
              <a:gd name="T36" fmla="*/ 26677 w 87"/>
              <a:gd name="T37" fmla="*/ 0 h 17"/>
              <a:gd name="T38" fmla="*/ 32955 w 87"/>
              <a:gd name="T39" fmla="*/ 0 h 17"/>
              <a:gd name="T40" fmla="*/ 40801 w 87"/>
              <a:gd name="T41" fmla="*/ 0 h 17"/>
              <a:gd name="T42" fmla="*/ 47863 w 87"/>
              <a:gd name="T43" fmla="*/ 0 h 17"/>
              <a:gd name="T44" fmla="*/ 54140 w 87"/>
              <a:gd name="T45" fmla="*/ 0 h 17"/>
              <a:gd name="T46" fmla="*/ 61201 w 87"/>
              <a:gd name="T47" fmla="*/ 0 h 17"/>
              <a:gd name="T48" fmla="*/ 68263 w 87"/>
              <a:gd name="T49" fmla="*/ 0 h 1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7" h="17">
                <a:moveTo>
                  <a:pt x="87" y="0"/>
                </a:moveTo>
                <a:lnTo>
                  <a:pt x="83" y="9"/>
                </a:lnTo>
                <a:lnTo>
                  <a:pt x="75" y="11"/>
                </a:lnTo>
                <a:lnTo>
                  <a:pt x="65" y="12"/>
                </a:lnTo>
                <a:lnTo>
                  <a:pt x="57" y="14"/>
                </a:lnTo>
                <a:lnTo>
                  <a:pt x="49" y="13"/>
                </a:lnTo>
                <a:lnTo>
                  <a:pt x="40" y="13"/>
                </a:lnTo>
                <a:lnTo>
                  <a:pt x="32" y="14"/>
                </a:lnTo>
                <a:lnTo>
                  <a:pt x="25" y="15"/>
                </a:lnTo>
                <a:lnTo>
                  <a:pt x="19" y="17"/>
                </a:lnTo>
                <a:lnTo>
                  <a:pt x="13" y="17"/>
                </a:lnTo>
                <a:lnTo>
                  <a:pt x="6" y="15"/>
                </a:lnTo>
                <a:lnTo>
                  <a:pt x="0" y="12"/>
                </a:lnTo>
                <a:lnTo>
                  <a:pt x="1" y="5"/>
                </a:lnTo>
                <a:lnTo>
                  <a:pt x="6" y="2"/>
                </a:lnTo>
                <a:lnTo>
                  <a:pt x="12" y="0"/>
                </a:lnTo>
                <a:lnTo>
                  <a:pt x="16" y="0"/>
                </a:lnTo>
                <a:lnTo>
                  <a:pt x="24" y="0"/>
                </a:lnTo>
                <a:lnTo>
                  <a:pt x="34" y="0"/>
                </a:lnTo>
                <a:lnTo>
                  <a:pt x="42" y="0"/>
                </a:lnTo>
                <a:lnTo>
                  <a:pt x="52" y="0"/>
                </a:lnTo>
                <a:lnTo>
                  <a:pt x="61" y="0"/>
                </a:lnTo>
                <a:lnTo>
                  <a:pt x="69" y="0"/>
                </a:lnTo>
                <a:lnTo>
                  <a:pt x="78" y="0"/>
                </a:lnTo>
                <a:lnTo>
                  <a:pt x="8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8" name="Freeform 193"/>
          <p:cNvSpPr>
            <a:spLocks/>
          </p:cNvSpPr>
          <p:nvPr/>
        </p:nvSpPr>
        <p:spPr bwMode="auto">
          <a:xfrm>
            <a:off x="6518275" y="1935163"/>
            <a:ext cx="17463" cy="11112"/>
          </a:xfrm>
          <a:custGeom>
            <a:avLst/>
            <a:gdLst>
              <a:gd name="T0" fmla="*/ 17463 w 23"/>
              <a:gd name="T1" fmla="*/ 3704 h 15"/>
              <a:gd name="T2" fmla="*/ 15185 w 23"/>
              <a:gd name="T3" fmla="*/ 8149 h 15"/>
              <a:gd name="T4" fmla="*/ 11389 w 23"/>
              <a:gd name="T5" fmla="*/ 9630 h 15"/>
              <a:gd name="T6" fmla="*/ 6074 w 23"/>
              <a:gd name="T7" fmla="*/ 10371 h 15"/>
              <a:gd name="T8" fmla="*/ 2278 w 23"/>
              <a:gd name="T9" fmla="*/ 11112 h 15"/>
              <a:gd name="T10" fmla="*/ 0 w 23"/>
              <a:gd name="T11" fmla="*/ 7408 h 15"/>
              <a:gd name="T12" fmla="*/ 3037 w 23"/>
              <a:gd name="T13" fmla="*/ 4445 h 15"/>
              <a:gd name="T14" fmla="*/ 6833 w 23"/>
              <a:gd name="T15" fmla="*/ 2963 h 15"/>
              <a:gd name="T16" fmla="*/ 11389 w 23"/>
              <a:gd name="T17" fmla="*/ 0 h 15"/>
              <a:gd name="T18" fmla="*/ 12907 w 23"/>
              <a:gd name="T19" fmla="*/ 0 h 15"/>
              <a:gd name="T20" fmla="*/ 15185 w 23"/>
              <a:gd name="T21" fmla="*/ 1482 h 15"/>
              <a:gd name="T22" fmla="*/ 15944 w 23"/>
              <a:gd name="T23" fmla="*/ 2963 h 15"/>
              <a:gd name="T24" fmla="*/ 17463 w 23"/>
              <a:gd name="T25" fmla="*/ 3704 h 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" h="15">
                <a:moveTo>
                  <a:pt x="23" y="5"/>
                </a:moveTo>
                <a:lnTo>
                  <a:pt x="20" y="11"/>
                </a:lnTo>
                <a:lnTo>
                  <a:pt x="15" y="13"/>
                </a:lnTo>
                <a:lnTo>
                  <a:pt x="8" y="14"/>
                </a:lnTo>
                <a:lnTo>
                  <a:pt x="3" y="15"/>
                </a:lnTo>
                <a:lnTo>
                  <a:pt x="0" y="10"/>
                </a:lnTo>
                <a:lnTo>
                  <a:pt x="4" y="6"/>
                </a:lnTo>
                <a:lnTo>
                  <a:pt x="9" y="4"/>
                </a:lnTo>
                <a:lnTo>
                  <a:pt x="15" y="0"/>
                </a:lnTo>
                <a:lnTo>
                  <a:pt x="17" y="0"/>
                </a:lnTo>
                <a:lnTo>
                  <a:pt x="20" y="2"/>
                </a:lnTo>
                <a:lnTo>
                  <a:pt x="21" y="4"/>
                </a:lnTo>
                <a:lnTo>
                  <a:pt x="23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39" name="Freeform 194"/>
          <p:cNvSpPr>
            <a:spLocks/>
          </p:cNvSpPr>
          <p:nvPr/>
        </p:nvSpPr>
        <p:spPr bwMode="auto">
          <a:xfrm>
            <a:off x="6573838" y="1944688"/>
            <a:ext cx="22225" cy="12700"/>
          </a:xfrm>
          <a:custGeom>
            <a:avLst/>
            <a:gdLst>
              <a:gd name="T0" fmla="*/ 22225 w 26"/>
              <a:gd name="T1" fmla="*/ 4233 h 15"/>
              <a:gd name="T2" fmla="*/ 17096 w 26"/>
              <a:gd name="T3" fmla="*/ 7620 h 15"/>
              <a:gd name="T4" fmla="*/ 12822 w 26"/>
              <a:gd name="T5" fmla="*/ 11007 h 15"/>
              <a:gd name="T6" fmla="*/ 6838 w 26"/>
              <a:gd name="T7" fmla="*/ 12700 h 15"/>
              <a:gd name="T8" fmla="*/ 855 w 26"/>
              <a:gd name="T9" fmla="*/ 12700 h 15"/>
              <a:gd name="T10" fmla="*/ 855 w 26"/>
              <a:gd name="T11" fmla="*/ 11853 h 15"/>
              <a:gd name="T12" fmla="*/ 855 w 26"/>
              <a:gd name="T13" fmla="*/ 11007 h 15"/>
              <a:gd name="T14" fmla="*/ 0 w 26"/>
              <a:gd name="T15" fmla="*/ 11007 h 15"/>
              <a:gd name="T16" fmla="*/ 0 w 26"/>
              <a:gd name="T17" fmla="*/ 10160 h 15"/>
              <a:gd name="T18" fmla="*/ 4274 w 26"/>
              <a:gd name="T19" fmla="*/ 5927 h 15"/>
              <a:gd name="T20" fmla="*/ 11113 w 26"/>
              <a:gd name="T21" fmla="*/ 1693 h 15"/>
              <a:gd name="T22" fmla="*/ 17096 w 26"/>
              <a:gd name="T23" fmla="*/ 0 h 15"/>
              <a:gd name="T24" fmla="*/ 22225 w 26"/>
              <a:gd name="T25" fmla="*/ 4233 h 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6" h="15">
                <a:moveTo>
                  <a:pt x="26" y="5"/>
                </a:moveTo>
                <a:lnTo>
                  <a:pt x="20" y="9"/>
                </a:lnTo>
                <a:lnTo>
                  <a:pt x="15" y="13"/>
                </a:lnTo>
                <a:lnTo>
                  <a:pt x="8" y="15"/>
                </a:lnTo>
                <a:lnTo>
                  <a:pt x="1" y="15"/>
                </a:lnTo>
                <a:lnTo>
                  <a:pt x="1" y="14"/>
                </a:lnTo>
                <a:lnTo>
                  <a:pt x="1" y="13"/>
                </a:lnTo>
                <a:lnTo>
                  <a:pt x="0" y="13"/>
                </a:lnTo>
                <a:lnTo>
                  <a:pt x="0" y="12"/>
                </a:lnTo>
                <a:lnTo>
                  <a:pt x="5" y="7"/>
                </a:lnTo>
                <a:lnTo>
                  <a:pt x="13" y="2"/>
                </a:lnTo>
                <a:lnTo>
                  <a:pt x="20" y="0"/>
                </a:lnTo>
                <a:lnTo>
                  <a:pt x="26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0" name="Freeform 195"/>
          <p:cNvSpPr>
            <a:spLocks/>
          </p:cNvSpPr>
          <p:nvPr/>
        </p:nvSpPr>
        <p:spPr bwMode="auto">
          <a:xfrm>
            <a:off x="6488113" y="1951038"/>
            <a:ext cx="12700" cy="11112"/>
          </a:xfrm>
          <a:custGeom>
            <a:avLst/>
            <a:gdLst>
              <a:gd name="T0" fmla="*/ 12700 w 17"/>
              <a:gd name="T1" fmla="*/ 3704 h 15"/>
              <a:gd name="T2" fmla="*/ 12700 w 17"/>
              <a:gd name="T3" fmla="*/ 5926 h 15"/>
              <a:gd name="T4" fmla="*/ 11953 w 17"/>
              <a:gd name="T5" fmla="*/ 7408 h 15"/>
              <a:gd name="T6" fmla="*/ 10459 w 17"/>
              <a:gd name="T7" fmla="*/ 9630 h 15"/>
              <a:gd name="T8" fmla="*/ 8218 w 17"/>
              <a:gd name="T9" fmla="*/ 11112 h 15"/>
              <a:gd name="T10" fmla="*/ 5229 w 17"/>
              <a:gd name="T11" fmla="*/ 11112 h 15"/>
              <a:gd name="T12" fmla="*/ 3735 w 17"/>
              <a:gd name="T13" fmla="*/ 10371 h 15"/>
              <a:gd name="T14" fmla="*/ 1494 w 17"/>
              <a:gd name="T15" fmla="*/ 9630 h 15"/>
              <a:gd name="T16" fmla="*/ 0 w 17"/>
              <a:gd name="T17" fmla="*/ 7408 h 15"/>
              <a:gd name="T18" fmla="*/ 1494 w 17"/>
              <a:gd name="T19" fmla="*/ 4445 h 15"/>
              <a:gd name="T20" fmla="*/ 5229 w 17"/>
              <a:gd name="T21" fmla="*/ 1482 h 15"/>
              <a:gd name="T22" fmla="*/ 9712 w 17"/>
              <a:gd name="T23" fmla="*/ 0 h 15"/>
              <a:gd name="T24" fmla="*/ 12700 w 17"/>
              <a:gd name="T25" fmla="*/ 3704 h 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7" h="15">
                <a:moveTo>
                  <a:pt x="17" y="5"/>
                </a:moveTo>
                <a:lnTo>
                  <a:pt x="17" y="8"/>
                </a:lnTo>
                <a:lnTo>
                  <a:pt x="16" y="10"/>
                </a:lnTo>
                <a:lnTo>
                  <a:pt x="14" y="13"/>
                </a:lnTo>
                <a:lnTo>
                  <a:pt x="11" y="15"/>
                </a:lnTo>
                <a:lnTo>
                  <a:pt x="7" y="15"/>
                </a:lnTo>
                <a:lnTo>
                  <a:pt x="5" y="14"/>
                </a:lnTo>
                <a:lnTo>
                  <a:pt x="2" y="13"/>
                </a:lnTo>
                <a:lnTo>
                  <a:pt x="0" y="10"/>
                </a:lnTo>
                <a:lnTo>
                  <a:pt x="2" y="6"/>
                </a:lnTo>
                <a:lnTo>
                  <a:pt x="7" y="2"/>
                </a:lnTo>
                <a:lnTo>
                  <a:pt x="13" y="0"/>
                </a:lnTo>
                <a:lnTo>
                  <a:pt x="17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1" name="Freeform 196"/>
          <p:cNvSpPr>
            <a:spLocks/>
          </p:cNvSpPr>
          <p:nvPr/>
        </p:nvSpPr>
        <p:spPr bwMode="auto">
          <a:xfrm>
            <a:off x="6148388" y="1952625"/>
            <a:ext cx="44450" cy="12700"/>
          </a:xfrm>
          <a:custGeom>
            <a:avLst/>
            <a:gdLst>
              <a:gd name="T0" fmla="*/ 44450 w 54"/>
              <a:gd name="T1" fmla="*/ 4763 h 16"/>
              <a:gd name="T2" fmla="*/ 40334 w 54"/>
              <a:gd name="T3" fmla="*/ 8731 h 16"/>
              <a:gd name="T4" fmla="*/ 36219 w 54"/>
              <a:gd name="T5" fmla="*/ 10319 h 16"/>
              <a:gd name="T6" fmla="*/ 31280 w 54"/>
              <a:gd name="T7" fmla="*/ 12700 h 16"/>
              <a:gd name="T8" fmla="*/ 26341 w 54"/>
              <a:gd name="T9" fmla="*/ 12700 h 16"/>
              <a:gd name="T10" fmla="*/ 20579 w 54"/>
              <a:gd name="T11" fmla="*/ 11906 h 16"/>
              <a:gd name="T12" fmla="*/ 14817 w 54"/>
              <a:gd name="T13" fmla="*/ 10319 h 16"/>
              <a:gd name="T14" fmla="*/ 10701 w 54"/>
              <a:gd name="T15" fmla="*/ 10319 h 16"/>
              <a:gd name="T16" fmla="*/ 4939 w 54"/>
              <a:gd name="T17" fmla="*/ 9525 h 16"/>
              <a:gd name="T18" fmla="*/ 1646 w 54"/>
              <a:gd name="T19" fmla="*/ 8731 h 16"/>
              <a:gd name="T20" fmla="*/ 0 w 54"/>
              <a:gd name="T21" fmla="*/ 7144 h 16"/>
              <a:gd name="T22" fmla="*/ 0 w 54"/>
              <a:gd name="T23" fmla="*/ 3969 h 16"/>
              <a:gd name="T24" fmla="*/ 1646 w 54"/>
              <a:gd name="T25" fmla="*/ 1588 h 16"/>
              <a:gd name="T26" fmla="*/ 6585 w 54"/>
              <a:gd name="T27" fmla="*/ 794 h 16"/>
              <a:gd name="T28" fmla="*/ 11524 w 54"/>
              <a:gd name="T29" fmla="*/ 0 h 16"/>
              <a:gd name="T30" fmla="*/ 16463 w 54"/>
              <a:gd name="T31" fmla="*/ 0 h 16"/>
              <a:gd name="T32" fmla="*/ 20579 w 54"/>
              <a:gd name="T33" fmla="*/ 0 h 16"/>
              <a:gd name="T34" fmla="*/ 24694 w 54"/>
              <a:gd name="T35" fmla="*/ 0 h 16"/>
              <a:gd name="T36" fmla="*/ 29633 w 54"/>
              <a:gd name="T37" fmla="*/ 0 h 16"/>
              <a:gd name="T38" fmla="*/ 33749 w 54"/>
              <a:gd name="T39" fmla="*/ 794 h 16"/>
              <a:gd name="T40" fmla="*/ 38688 w 54"/>
              <a:gd name="T41" fmla="*/ 794 h 16"/>
              <a:gd name="T42" fmla="*/ 44450 w 54"/>
              <a:gd name="T43" fmla="*/ 4763 h 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4" h="16">
                <a:moveTo>
                  <a:pt x="54" y="6"/>
                </a:moveTo>
                <a:lnTo>
                  <a:pt x="49" y="11"/>
                </a:lnTo>
                <a:lnTo>
                  <a:pt x="44" y="13"/>
                </a:lnTo>
                <a:lnTo>
                  <a:pt x="38" y="16"/>
                </a:lnTo>
                <a:lnTo>
                  <a:pt x="32" y="16"/>
                </a:lnTo>
                <a:lnTo>
                  <a:pt x="25" y="15"/>
                </a:lnTo>
                <a:lnTo>
                  <a:pt x="18" y="13"/>
                </a:lnTo>
                <a:lnTo>
                  <a:pt x="13" y="13"/>
                </a:lnTo>
                <a:lnTo>
                  <a:pt x="6" y="12"/>
                </a:lnTo>
                <a:lnTo>
                  <a:pt x="2" y="11"/>
                </a:lnTo>
                <a:lnTo>
                  <a:pt x="0" y="9"/>
                </a:lnTo>
                <a:lnTo>
                  <a:pt x="0" y="5"/>
                </a:lnTo>
                <a:lnTo>
                  <a:pt x="2" y="2"/>
                </a:lnTo>
                <a:lnTo>
                  <a:pt x="8" y="1"/>
                </a:lnTo>
                <a:lnTo>
                  <a:pt x="14" y="0"/>
                </a:lnTo>
                <a:lnTo>
                  <a:pt x="20" y="0"/>
                </a:lnTo>
                <a:lnTo>
                  <a:pt x="25" y="0"/>
                </a:lnTo>
                <a:lnTo>
                  <a:pt x="30" y="0"/>
                </a:lnTo>
                <a:lnTo>
                  <a:pt x="36" y="0"/>
                </a:lnTo>
                <a:lnTo>
                  <a:pt x="41" y="1"/>
                </a:lnTo>
                <a:lnTo>
                  <a:pt x="47" y="1"/>
                </a:lnTo>
                <a:lnTo>
                  <a:pt x="5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2" name="Freeform 197"/>
          <p:cNvSpPr>
            <a:spLocks/>
          </p:cNvSpPr>
          <p:nvPr/>
        </p:nvSpPr>
        <p:spPr bwMode="auto">
          <a:xfrm>
            <a:off x="6538913" y="1963738"/>
            <a:ext cx="15875" cy="9525"/>
          </a:xfrm>
          <a:custGeom>
            <a:avLst/>
            <a:gdLst>
              <a:gd name="T0" fmla="*/ 15875 w 19"/>
              <a:gd name="T1" fmla="*/ 2198 h 13"/>
              <a:gd name="T2" fmla="*/ 13368 w 19"/>
              <a:gd name="T3" fmla="*/ 5129 h 13"/>
              <a:gd name="T4" fmla="*/ 9191 w 19"/>
              <a:gd name="T5" fmla="*/ 6594 h 13"/>
              <a:gd name="T6" fmla="*/ 4178 w 19"/>
              <a:gd name="T7" fmla="*/ 8060 h 13"/>
              <a:gd name="T8" fmla="*/ 836 w 19"/>
              <a:gd name="T9" fmla="*/ 9525 h 13"/>
              <a:gd name="T10" fmla="*/ 0 w 19"/>
              <a:gd name="T11" fmla="*/ 5129 h 13"/>
              <a:gd name="T12" fmla="*/ 2507 w 19"/>
              <a:gd name="T13" fmla="*/ 3663 h 13"/>
              <a:gd name="T14" fmla="*/ 6684 w 19"/>
              <a:gd name="T15" fmla="*/ 2931 h 13"/>
              <a:gd name="T16" fmla="*/ 9191 w 19"/>
              <a:gd name="T17" fmla="*/ 0 h 13"/>
              <a:gd name="T18" fmla="*/ 11697 w 19"/>
              <a:gd name="T19" fmla="*/ 0 h 13"/>
              <a:gd name="T20" fmla="*/ 13368 w 19"/>
              <a:gd name="T21" fmla="*/ 0 h 13"/>
              <a:gd name="T22" fmla="*/ 14204 w 19"/>
              <a:gd name="T23" fmla="*/ 733 h 13"/>
              <a:gd name="T24" fmla="*/ 15875 w 19"/>
              <a:gd name="T25" fmla="*/ 2198 h 1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" h="13">
                <a:moveTo>
                  <a:pt x="19" y="3"/>
                </a:moveTo>
                <a:lnTo>
                  <a:pt x="16" y="7"/>
                </a:lnTo>
                <a:lnTo>
                  <a:pt x="11" y="9"/>
                </a:lnTo>
                <a:lnTo>
                  <a:pt x="5" y="11"/>
                </a:lnTo>
                <a:lnTo>
                  <a:pt x="1" y="13"/>
                </a:lnTo>
                <a:lnTo>
                  <a:pt x="0" y="7"/>
                </a:lnTo>
                <a:lnTo>
                  <a:pt x="3" y="5"/>
                </a:lnTo>
                <a:lnTo>
                  <a:pt x="8" y="4"/>
                </a:lnTo>
                <a:lnTo>
                  <a:pt x="11" y="0"/>
                </a:lnTo>
                <a:lnTo>
                  <a:pt x="14" y="0"/>
                </a:lnTo>
                <a:lnTo>
                  <a:pt x="16" y="0"/>
                </a:lnTo>
                <a:lnTo>
                  <a:pt x="17" y="1"/>
                </a:lnTo>
                <a:lnTo>
                  <a:pt x="19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3" name="Freeform 198"/>
          <p:cNvSpPr>
            <a:spLocks/>
          </p:cNvSpPr>
          <p:nvPr/>
        </p:nvSpPr>
        <p:spPr bwMode="auto">
          <a:xfrm>
            <a:off x="7053263" y="1963738"/>
            <a:ext cx="49212" cy="12700"/>
          </a:xfrm>
          <a:custGeom>
            <a:avLst/>
            <a:gdLst>
              <a:gd name="T0" fmla="*/ 47598 w 61"/>
              <a:gd name="T1" fmla="*/ 11206 h 17"/>
              <a:gd name="T2" fmla="*/ 41144 w 61"/>
              <a:gd name="T3" fmla="*/ 10459 h 17"/>
              <a:gd name="T4" fmla="*/ 34690 w 61"/>
              <a:gd name="T5" fmla="*/ 11206 h 17"/>
              <a:gd name="T6" fmla="*/ 28236 w 61"/>
              <a:gd name="T7" fmla="*/ 11206 h 17"/>
              <a:gd name="T8" fmla="*/ 22589 w 61"/>
              <a:gd name="T9" fmla="*/ 11953 h 17"/>
              <a:gd name="T10" fmla="*/ 17749 w 61"/>
              <a:gd name="T11" fmla="*/ 12700 h 17"/>
              <a:gd name="T12" fmla="*/ 12101 w 61"/>
              <a:gd name="T13" fmla="*/ 12700 h 17"/>
              <a:gd name="T14" fmla="*/ 5647 w 61"/>
              <a:gd name="T15" fmla="*/ 11953 h 17"/>
              <a:gd name="T16" fmla="*/ 0 w 61"/>
              <a:gd name="T17" fmla="*/ 9712 h 17"/>
              <a:gd name="T18" fmla="*/ 4034 w 61"/>
              <a:gd name="T19" fmla="*/ 5976 h 17"/>
              <a:gd name="T20" fmla="*/ 8874 w 61"/>
              <a:gd name="T21" fmla="*/ 3735 h 17"/>
              <a:gd name="T22" fmla="*/ 14522 w 61"/>
              <a:gd name="T23" fmla="*/ 747 h 17"/>
              <a:gd name="T24" fmla="*/ 20169 w 61"/>
              <a:gd name="T25" fmla="*/ 0 h 17"/>
              <a:gd name="T26" fmla="*/ 23396 w 61"/>
              <a:gd name="T27" fmla="*/ 2988 h 17"/>
              <a:gd name="T28" fmla="*/ 29043 w 61"/>
              <a:gd name="T29" fmla="*/ 3735 h 17"/>
              <a:gd name="T30" fmla="*/ 34690 w 61"/>
              <a:gd name="T31" fmla="*/ 3735 h 17"/>
              <a:gd name="T32" fmla="*/ 41144 w 61"/>
              <a:gd name="T33" fmla="*/ 2988 h 17"/>
              <a:gd name="T34" fmla="*/ 45985 w 61"/>
              <a:gd name="T35" fmla="*/ 2241 h 17"/>
              <a:gd name="T36" fmla="*/ 48405 w 61"/>
              <a:gd name="T37" fmla="*/ 2988 h 17"/>
              <a:gd name="T38" fmla="*/ 49212 w 61"/>
              <a:gd name="T39" fmla="*/ 5229 h 17"/>
              <a:gd name="T40" fmla="*/ 47598 w 61"/>
              <a:gd name="T41" fmla="*/ 11206 h 1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17">
                <a:moveTo>
                  <a:pt x="59" y="15"/>
                </a:moveTo>
                <a:lnTo>
                  <a:pt x="51" y="14"/>
                </a:lnTo>
                <a:lnTo>
                  <a:pt x="43" y="15"/>
                </a:lnTo>
                <a:lnTo>
                  <a:pt x="35" y="15"/>
                </a:lnTo>
                <a:lnTo>
                  <a:pt x="28" y="16"/>
                </a:lnTo>
                <a:lnTo>
                  <a:pt x="22" y="17"/>
                </a:lnTo>
                <a:lnTo>
                  <a:pt x="15" y="17"/>
                </a:lnTo>
                <a:lnTo>
                  <a:pt x="7" y="16"/>
                </a:lnTo>
                <a:lnTo>
                  <a:pt x="0" y="13"/>
                </a:lnTo>
                <a:lnTo>
                  <a:pt x="5" y="8"/>
                </a:lnTo>
                <a:lnTo>
                  <a:pt x="11" y="5"/>
                </a:lnTo>
                <a:lnTo>
                  <a:pt x="18" y="1"/>
                </a:lnTo>
                <a:lnTo>
                  <a:pt x="25" y="0"/>
                </a:lnTo>
                <a:lnTo>
                  <a:pt x="29" y="4"/>
                </a:lnTo>
                <a:lnTo>
                  <a:pt x="36" y="5"/>
                </a:lnTo>
                <a:lnTo>
                  <a:pt x="43" y="5"/>
                </a:lnTo>
                <a:lnTo>
                  <a:pt x="51" y="4"/>
                </a:lnTo>
                <a:lnTo>
                  <a:pt x="57" y="3"/>
                </a:lnTo>
                <a:lnTo>
                  <a:pt x="60" y="4"/>
                </a:lnTo>
                <a:lnTo>
                  <a:pt x="61" y="7"/>
                </a:lnTo>
                <a:lnTo>
                  <a:pt x="59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4" name="Freeform 199"/>
          <p:cNvSpPr>
            <a:spLocks/>
          </p:cNvSpPr>
          <p:nvPr/>
        </p:nvSpPr>
        <p:spPr bwMode="auto">
          <a:xfrm>
            <a:off x="6946900" y="1968500"/>
            <a:ext cx="39688" cy="14288"/>
          </a:xfrm>
          <a:custGeom>
            <a:avLst/>
            <a:gdLst>
              <a:gd name="T0" fmla="*/ 39688 w 49"/>
              <a:gd name="T1" fmla="*/ 14288 h 19"/>
              <a:gd name="T2" fmla="*/ 34828 w 49"/>
              <a:gd name="T3" fmla="*/ 12032 h 19"/>
              <a:gd name="T4" fmla="*/ 30778 w 49"/>
              <a:gd name="T5" fmla="*/ 12032 h 19"/>
              <a:gd name="T6" fmla="*/ 25919 w 49"/>
              <a:gd name="T7" fmla="*/ 12032 h 19"/>
              <a:gd name="T8" fmla="*/ 20249 w 49"/>
              <a:gd name="T9" fmla="*/ 12784 h 19"/>
              <a:gd name="T10" fmla="*/ 15389 w 49"/>
              <a:gd name="T11" fmla="*/ 14288 h 19"/>
              <a:gd name="T12" fmla="*/ 9720 w 49"/>
              <a:gd name="T13" fmla="*/ 14288 h 19"/>
              <a:gd name="T14" fmla="*/ 4050 w 49"/>
              <a:gd name="T15" fmla="*/ 14288 h 19"/>
              <a:gd name="T16" fmla="*/ 0 w 49"/>
              <a:gd name="T17" fmla="*/ 12032 h 19"/>
              <a:gd name="T18" fmla="*/ 0 w 49"/>
              <a:gd name="T19" fmla="*/ 9024 h 19"/>
              <a:gd name="T20" fmla="*/ 0 w 49"/>
              <a:gd name="T21" fmla="*/ 5264 h 19"/>
              <a:gd name="T22" fmla="*/ 1620 w 49"/>
              <a:gd name="T23" fmla="*/ 3008 h 19"/>
              <a:gd name="T24" fmla="*/ 4050 w 49"/>
              <a:gd name="T25" fmla="*/ 0 h 19"/>
              <a:gd name="T26" fmla="*/ 8910 w 49"/>
              <a:gd name="T27" fmla="*/ 3008 h 19"/>
              <a:gd name="T28" fmla="*/ 14579 w 49"/>
              <a:gd name="T29" fmla="*/ 3008 h 19"/>
              <a:gd name="T30" fmla="*/ 21059 w 49"/>
              <a:gd name="T31" fmla="*/ 3008 h 19"/>
              <a:gd name="T32" fmla="*/ 27539 w 49"/>
              <a:gd name="T33" fmla="*/ 3008 h 19"/>
              <a:gd name="T34" fmla="*/ 33208 w 49"/>
              <a:gd name="T35" fmla="*/ 3008 h 19"/>
              <a:gd name="T36" fmla="*/ 38068 w 49"/>
              <a:gd name="T37" fmla="*/ 4512 h 19"/>
              <a:gd name="T38" fmla="*/ 39688 w 49"/>
              <a:gd name="T39" fmla="*/ 7520 h 19"/>
              <a:gd name="T40" fmla="*/ 39688 w 49"/>
              <a:gd name="T41" fmla="*/ 14288 h 1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9" h="19">
                <a:moveTo>
                  <a:pt x="49" y="19"/>
                </a:moveTo>
                <a:lnTo>
                  <a:pt x="43" y="16"/>
                </a:lnTo>
                <a:lnTo>
                  <a:pt x="38" y="16"/>
                </a:lnTo>
                <a:lnTo>
                  <a:pt x="32" y="16"/>
                </a:lnTo>
                <a:lnTo>
                  <a:pt x="25" y="17"/>
                </a:lnTo>
                <a:lnTo>
                  <a:pt x="19" y="19"/>
                </a:lnTo>
                <a:lnTo>
                  <a:pt x="12" y="19"/>
                </a:lnTo>
                <a:lnTo>
                  <a:pt x="5" y="19"/>
                </a:lnTo>
                <a:lnTo>
                  <a:pt x="0" y="16"/>
                </a:lnTo>
                <a:lnTo>
                  <a:pt x="0" y="12"/>
                </a:lnTo>
                <a:lnTo>
                  <a:pt x="0" y="7"/>
                </a:lnTo>
                <a:lnTo>
                  <a:pt x="2" y="4"/>
                </a:lnTo>
                <a:lnTo>
                  <a:pt x="5" y="0"/>
                </a:lnTo>
                <a:lnTo>
                  <a:pt x="11" y="4"/>
                </a:lnTo>
                <a:lnTo>
                  <a:pt x="18" y="4"/>
                </a:lnTo>
                <a:lnTo>
                  <a:pt x="26" y="4"/>
                </a:lnTo>
                <a:lnTo>
                  <a:pt x="34" y="4"/>
                </a:lnTo>
                <a:lnTo>
                  <a:pt x="41" y="4"/>
                </a:lnTo>
                <a:lnTo>
                  <a:pt x="47" y="6"/>
                </a:lnTo>
                <a:lnTo>
                  <a:pt x="49" y="10"/>
                </a:lnTo>
                <a:lnTo>
                  <a:pt x="49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5" name="Freeform 200"/>
          <p:cNvSpPr>
            <a:spLocks/>
          </p:cNvSpPr>
          <p:nvPr/>
        </p:nvSpPr>
        <p:spPr bwMode="auto">
          <a:xfrm>
            <a:off x="6399213" y="1974850"/>
            <a:ext cx="481012" cy="236538"/>
          </a:xfrm>
          <a:custGeom>
            <a:avLst/>
            <a:gdLst>
              <a:gd name="T0" fmla="*/ 481012 w 604"/>
              <a:gd name="T1" fmla="*/ 5575 h 297"/>
              <a:gd name="T2" fmla="*/ 453139 w 604"/>
              <a:gd name="T3" fmla="*/ 17521 h 297"/>
              <a:gd name="T4" fmla="*/ 425266 w 604"/>
              <a:gd name="T5" fmla="*/ 30264 h 297"/>
              <a:gd name="T6" fmla="*/ 398189 w 604"/>
              <a:gd name="T7" fmla="*/ 43803 h 297"/>
              <a:gd name="T8" fmla="*/ 370316 w 604"/>
              <a:gd name="T9" fmla="*/ 58935 h 297"/>
              <a:gd name="T10" fmla="*/ 359963 w 604"/>
              <a:gd name="T11" fmla="*/ 59732 h 297"/>
              <a:gd name="T12" fmla="*/ 351202 w 604"/>
              <a:gd name="T13" fmla="*/ 64510 h 297"/>
              <a:gd name="T14" fmla="*/ 341646 w 604"/>
              <a:gd name="T15" fmla="*/ 70085 h 297"/>
              <a:gd name="T16" fmla="*/ 332886 w 604"/>
              <a:gd name="T17" fmla="*/ 73271 h 297"/>
              <a:gd name="T18" fmla="*/ 298642 w 604"/>
              <a:gd name="T19" fmla="*/ 91589 h 297"/>
              <a:gd name="T20" fmla="*/ 263601 w 604"/>
              <a:gd name="T21" fmla="*/ 107517 h 297"/>
              <a:gd name="T22" fmla="*/ 227764 w 604"/>
              <a:gd name="T23" fmla="*/ 123446 h 297"/>
              <a:gd name="T24" fmla="*/ 193520 w 604"/>
              <a:gd name="T25" fmla="*/ 137781 h 297"/>
              <a:gd name="T26" fmla="*/ 157683 w 604"/>
              <a:gd name="T27" fmla="*/ 152117 h 297"/>
              <a:gd name="T28" fmla="*/ 122642 w 604"/>
              <a:gd name="T29" fmla="*/ 168046 h 297"/>
              <a:gd name="T30" fmla="*/ 88398 w 604"/>
              <a:gd name="T31" fmla="*/ 185567 h 297"/>
              <a:gd name="T32" fmla="*/ 55746 w 604"/>
              <a:gd name="T33" fmla="*/ 204681 h 297"/>
              <a:gd name="T34" fmla="*/ 40615 w 604"/>
              <a:gd name="T35" fmla="*/ 210256 h 297"/>
              <a:gd name="T36" fmla="*/ 27077 w 604"/>
              <a:gd name="T37" fmla="*/ 217424 h 297"/>
              <a:gd name="T38" fmla="*/ 15131 w 604"/>
              <a:gd name="T39" fmla="*/ 226981 h 297"/>
              <a:gd name="T40" fmla="*/ 3982 w 604"/>
              <a:gd name="T41" fmla="*/ 236538 h 297"/>
              <a:gd name="T42" fmla="*/ 0 w 604"/>
              <a:gd name="T43" fmla="*/ 232556 h 297"/>
              <a:gd name="T44" fmla="*/ 3186 w 604"/>
              <a:gd name="T45" fmla="*/ 226184 h 297"/>
              <a:gd name="T46" fmla="*/ 11946 w 604"/>
              <a:gd name="T47" fmla="*/ 221406 h 297"/>
              <a:gd name="T48" fmla="*/ 22299 w 604"/>
              <a:gd name="T49" fmla="*/ 215831 h 297"/>
              <a:gd name="T50" fmla="*/ 47783 w 604"/>
              <a:gd name="T51" fmla="*/ 203885 h 297"/>
              <a:gd name="T52" fmla="*/ 87602 w 604"/>
              <a:gd name="T53" fmla="*/ 182381 h 297"/>
              <a:gd name="T54" fmla="*/ 128217 w 604"/>
              <a:gd name="T55" fmla="*/ 161674 h 297"/>
              <a:gd name="T56" fmla="*/ 168832 w 604"/>
              <a:gd name="T57" fmla="*/ 141764 h 297"/>
              <a:gd name="T58" fmla="*/ 209447 w 604"/>
              <a:gd name="T59" fmla="*/ 121853 h 297"/>
              <a:gd name="T60" fmla="*/ 250859 w 604"/>
              <a:gd name="T61" fmla="*/ 101942 h 297"/>
              <a:gd name="T62" fmla="*/ 292271 w 604"/>
              <a:gd name="T63" fmla="*/ 83625 h 297"/>
              <a:gd name="T64" fmla="*/ 333682 w 604"/>
              <a:gd name="T65" fmla="*/ 64510 h 297"/>
              <a:gd name="T66" fmla="*/ 368723 w 604"/>
              <a:gd name="T67" fmla="*/ 46989 h 297"/>
              <a:gd name="T68" fmla="*/ 398985 w 604"/>
              <a:gd name="T69" fmla="*/ 31061 h 297"/>
              <a:gd name="T70" fmla="*/ 430840 w 604"/>
              <a:gd name="T71" fmla="*/ 18318 h 297"/>
              <a:gd name="T72" fmla="*/ 462695 w 604"/>
              <a:gd name="T73" fmla="*/ 6371 h 297"/>
              <a:gd name="T74" fmla="*/ 481012 w 604"/>
              <a:gd name="T75" fmla="*/ 1593 h 29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04" h="297">
                <a:moveTo>
                  <a:pt x="604" y="2"/>
                </a:moveTo>
                <a:lnTo>
                  <a:pt x="604" y="7"/>
                </a:lnTo>
                <a:lnTo>
                  <a:pt x="587" y="15"/>
                </a:lnTo>
                <a:lnTo>
                  <a:pt x="569" y="22"/>
                </a:lnTo>
                <a:lnTo>
                  <a:pt x="551" y="30"/>
                </a:lnTo>
                <a:lnTo>
                  <a:pt x="534" y="38"/>
                </a:lnTo>
                <a:lnTo>
                  <a:pt x="517" y="46"/>
                </a:lnTo>
                <a:lnTo>
                  <a:pt x="500" y="55"/>
                </a:lnTo>
                <a:lnTo>
                  <a:pt x="482" y="65"/>
                </a:lnTo>
                <a:lnTo>
                  <a:pt x="465" y="74"/>
                </a:lnTo>
                <a:lnTo>
                  <a:pt x="458" y="74"/>
                </a:lnTo>
                <a:lnTo>
                  <a:pt x="452" y="75"/>
                </a:lnTo>
                <a:lnTo>
                  <a:pt x="447" y="77"/>
                </a:lnTo>
                <a:lnTo>
                  <a:pt x="441" y="81"/>
                </a:lnTo>
                <a:lnTo>
                  <a:pt x="435" y="84"/>
                </a:lnTo>
                <a:lnTo>
                  <a:pt x="429" y="88"/>
                </a:lnTo>
                <a:lnTo>
                  <a:pt x="424" y="90"/>
                </a:lnTo>
                <a:lnTo>
                  <a:pt x="418" y="92"/>
                </a:lnTo>
                <a:lnTo>
                  <a:pt x="396" y="104"/>
                </a:lnTo>
                <a:lnTo>
                  <a:pt x="375" y="115"/>
                </a:lnTo>
                <a:lnTo>
                  <a:pt x="353" y="126"/>
                </a:lnTo>
                <a:lnTo>
                  <a:pt x="331" y="135"/>
                </a:lnTo>
                <a:lnTo>
                  <a:pt x="308" y="145"/>
                </a:lnTo>
                <a:lnTo>
                  <a:pt x="286" y="155"/>
                </a:lnTo>
                <a:lnTo>
                  <a:pt x="265" y="164"/>
                </a:lnTo>
                <a:lnTo>
                  <a:pt x="243" y="173"/>
                </a:lnTo>
                <a:lnTo>
                  <a:pt x="220" y="182"/>
                </a:lnTo>
                <a:lnTo>
                  <a:pt x="198" y="191"/>
                </a:lnTo>
                <a:lnTo>
                  <a:pt x="176" y="201"/>
                </a:lnTo>
                <a:lnTo>
                  <a:pt x="154" y="211"/>
                </a:lnTo>
                <a:lnTo>
                  <a:pt x="132" y="221"/>
                </a:lnTo>
                <a:lnTo>
                  <a:pt x="111" y="233"/>
                </a:lnTo>
                <a:lnTo>
                  <a:pt x="91" y="244"/>
                </a:lnTo>
                <a:lnTo>
                  <a:pt x="70" y="257"/>
                </a:lnTo>
                <a:lnTo>
                  <a:pt x="61" y="261"/>
                </a:lnTo>
                <a:lnTo>
                  <a:pt x="51" y="264"/>
                </a:lnTo>
                <a:lnTo>
                  <a:pt x="43" y="267"/>
                </a:lnTo>
                <a:lnTo>
                  <a:pt x="34" y="273"/>
                </a:lnTo>
                <a:lnTo>
                  <a:pt x="26" y="278"/>
                </a:lnTo>
                <a:lnTo>
                  <a:pt x="19" y="285"/>
                </a:lnTo>
                <a:lnTo>
                  <a:pt x="12" y="291"/>
                </a:lnTo>
                <a:lnTo>
                  <a:pt x="5" y="297"/>
                </a:lnTo>
                <a:lnTo>
                  <a:pt x="0" y="297"/>
                </a:lnTo>
                <a:lnTo>
                  <a:pt x="0" y="292"/>
                </a:lnTo>
                <a:lnTo>
                  <a:pt x="1" y="287"/>
                </a:lnTo>
                <a:lnTo>
                  <a:pt x="4" y="284"/>
                </a:lnTo>
                <a:lnTo>
                  <a:pt x="8" y="280"/>
                </a:lnTo>
                <a:lnTo>
                  <a:pt x="15" y="278"/>
                </a:lnTo>
                <a:lnTo>
                  <a:pt x="21" y="274"/>
                </a:lnTo>
                <a:lnTo>
                  <a:pt x="28" y="271"/>
                </a:lnTo>
                <a:lnTo>
                  <a:pt x="34" y="270"/>
                </a:lnTo>
                <a:lnTo>
                  <a:pt x="60" y="256"/>
                </a:lnTo>
                <a:lnTo>
                  <a:pt x="85" y="242"/>
                </a:lnTo>
                <a:lnTo>
                  <a:pt x="110" y="229"/>
                </a:lnTo>
                <a:lnTo>
                  <a:pt x="136" y="216"/>
                </a:lnTo>
                <a:lnTo>
                  <a:pt x="161" y="203"/>
                </a:lnTo>
                <a:lnTo>
                  <a:pt x="186" y="190"/>
                </a:lnTo>
                <a:lnTo>
                  <a:pt x="212" y="178"/>
                </a:lnTo>
                <a:lnTo>
                  <a:pt x="238" y="165"/>
                </a:lnTo>
                <a:lnTo>
                  <a:pt x="263" y="153"/>
                </a:lnTo>
                <a:lnTo>
                  <a:pt x="289" y="141"/>
                </a:lnTo>
                <a:lnTo>
                  <a:pt x="315" y="128"/>
                </a:lnTo>
                <a:lnTo>
                  <a:pt x="341" y="117"/>
                </a:lnTo>
                <a:lnTo>
                  <a:pt x="367" y="105"/>
                </a:lnTo>
                <a:lnTo>
                  <a:pt x="392" y="92"/>
                </a:lnTo>
                <a:lnTo>
                  <a:pt x="419" y="81"/>
                </a:lnTo>
                <a:lnTo>
                  <a:pt x="444" y="69"/>
                </a:lnTo>
                <a:lnTo>
                  <a:pt x="463" y="59"/>
                </a:lnTo>
                <a:lnTo>
                  <a:pt x="481" y="49"/>
                </a:lnTo>
                <a:lnTo>
                  <a:pt x="501" y="39"/>
                </a:lnTo>
                <a:lnTo>
                  <a:pt x="520" y="31"/>
                </a:lnTo>
                <a:lnTo>
                  <a:pt x="541" y="23"/>
                </a:lnTo>
                <a:lnTo>
                  <a:pt x="561" y="15"/>
                </a:lnTo>
                <a:lnTo>
                  <a:pt x="581" y="8"/>
                </a:lnTo>
                <a:lnTo>
                  <a:pt x="601" y="0"/>
                </a:lnTo>
                <a:lnTo>
                  <a:pt x="604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6" name="Freeform 201"/>
          <p:cNvSpPr>
            <a:spLocks/>
          </p:cNvSpPr>
          <p:nvPr/>
        </p:nvSpPr>
        <p:spPr bwMode="auto">
          <a:xfrm>
            <a:off x="6499225" y="1979613"/>
            <a:ext cx="15875" cy="11112"/>
          </a:xfrm>
          <a:custGeom>
            <a:avLst/>
            <a:gdLst>
              <a:gd name="T0" fmla="*/ 15875 w 21"/>
              <a:gd name="T1" fmla="*/ 741 h 15"/>
              <a:gd name="T2" fmla="*/ 14363 w 21"/>
              <a:gd name="T3" fmla="*/ 4445 h 15"/>
              <a:gd name="T4" fmla="*/ 10583 w 21"/>
              <a:gd name="T5" fmla="*/ 7408 h 15"/>
              <a:gd name="T6" fmla="*/ 5292 w 21"/>
              <a:gd name="T7" fmla="*/ 10371 h 15"/>
              <a:gd name="T8" fmla="*/ 0 w 21"/>
              <a:gd name="T9" fmla="*/ 11112 h 15"/>
              <a:gd name="T10" fmla="*/ 3780 w 21"/>
              <a:gd name="T11" fmla="*/ 6667 h 15"/>
              <a:gd name="T12" fmla="*/ 6804 w 21"/>
              <a:gd name="T13" fmla="*/ 2222 h 15"/>
              <a:gd name="T14" fmla="*/ 11339 w 21"/>
              <a:gd name="T15" fmla="*/ 0 h 15"/>
              <a:gd name="T16" fmla="*/ 15875 w 21"/>
              <a:gd name="T17" fmla="*/ 741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" h="15">
                <a:moveTo>
                  <a:pt x="21" y="1"/>
                </a:moveTo>
                <a:lnTo>
                  <a:pt x="19" y="6"/>
                </a:lnTo>
                <a:lnTo>
                  <a:pt x="14" y="10"/>
                </a:lnTo>
                <a:lnTo>
                  <a:pt x="7" y="14"/>
                </a:lnTo>
                <a:lnTo>
                  <a:pt x="0" y="15"/>
                </a:lnTo>
                <a:lnTo>
                  <a:pt x="5" y="9"/>
                </a:lnTo>
                <a:lnTo>
                  <a:pt x="9" y="3"/>
                </a:lnTo>
                <a:lnTo>
                  <a:pt x="15" y="0"/>
                </a:lnTo>
                <a:lnTo>
                  <a:pt x="21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7" name="Freeform 202"/>
          <p:cNvSpPr>
            <a:spLocks/>
          </p:cNvSpPr>
          <p:nvPr/>
        </p:nvSpPr>
        <p:spPr bwMode="auto">
          <a:xfrm>
            <a:off x="6457950" y="1981200"/>
            <a:ext cx="42863" cy="98425"/>
          </a:xfrm>
          <a:custGeom>
            <a:avLst/>
            <a:gdLst>
              <a:gd name="T0" fmla="*/ 42863 w 55"/>
              <a:gd name="T1" fmla="*/ 98425 h 124"/>
              <a:gd name="T2" fmla="*/ 36628 w 55"/>
              <a:gd name="T3" fmla="*/ 87313 h 124"/>
              <a:gd name="T4" fmla="*/ 28835 w 55"/>
              <a:gd name="T5" fmla="*/ 75406 h 124"/>
              <a:gd name="T6" fmla="*/ 21821 w 55"/>
              <a:gd name="T7" fmla="*/ 64294 h 124"/>
              <a:gd name="T8" fmla="*/ 13249 w 55"/>
              <a:gd name="T9" fmla="*/ 52388 h 124"/>
              <a:gd name="T10" fmla="*/ 7014 w 55"/>
              <a:gd name="T11" fmla="*/ 40481 h 124"/>
              <a:gd name="T12" fmla="*/ 3117 w 55"/>
              <a:gd name="T13" fmla="*/ 27781 h 124"/>
              <a:gd name="T14" fmla="*/ 0 w 55"/>
              <a:gd name="T15" fmla="*/ 14288 h 124"/>
              <a:gd name="T16" fmla="*/ 0 w 55"/>
              <a:gd name="T17" fmla="*/ 0 h 124"/>
              <a:gd name="T18" fmla="*/ 7014 w 55"/>
              <a:gd name="T19" fmla="*/ 11113 h 124"/>
              <a:gd name="T20" fmla="*/ 14807 w 55"/>
              <a:gd name="T21" fmla="*/ 23019 h 124"/>
              <a:gd name="T22" fmla="*/ 21042 w 55"/>
              <a:gd name="T23" fmla="*/ 34925 h 124"/>
              <a:gd name="T24" fmla="*/ 27276 w 55"/>
              <a:gd name="T25" fmla="*/ 46831 h 124"/>
              <a:gd name="T26" fmla="*/ 31173 w 55"/>
              <a:gd name="T27" fmla="*/ 59531 h 124"/>
              <a:gd name="T28" fmla="*/ 35849 w 55"/>
              <a:gd name="T29" fmla="*/ 71438 h 124"/>
              <a:gd name="T30" fmla="*/ 40525 w 55"/>
              <a:gd name="T31" fmla="*/ 84931 h 124"/>
              <a:gd name="T32" fmla="*/ 42863 w 55"/>
              <a:gd name="T33" fmla="*/ 98425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5" h="124">
                <a:moveTo>
                  <a:pt x="55" y="124"/>
                </a:moveTo>
                <a:lnTo>
                  <a:pt x="47" y="110"/>
                </a:lnTo>
                <a:lnTo>
                  <a:pt x="37" y="95"/>
                </a:lnTo>
                <a:lnTo>
                  <a:pt x="28" y="81"/>
                </a:lnTo>
                <a:lnTo>
                  <a:pt x="17" y="66"/>
                </a:lnTo>
                <a:lnTo>
                  <a:pt x="9" y="51"/>
                </a:lnTo>
                <a:lnTo>
                  <a:pt x="4" y="35"/>
                </a:lnTo>
                <a:lnTo>
                  <a:pt x="0" y="18"/>
                </a:lnTo>
                <a:lnTo>
                  <a:pt x="0" y="0"/>
                </a:lnTo>
                <a:lnTo>
                  <a:pt x="9" y="14"/>
                </a:lnTo>
                <a:lnTo>
                  <a:pt x="19" y="29"/>
                </a:lnTo>
                <a:lnTo>
                  <a:pt x="27" y="44"/>
                </a:lnTo>
                <a:lnTo>
                  <a:pt x="35" y="59"/>
                </a:lnTo>
                <a:lnTo>
                  <a:pt x="40" y="75"/>
                </a:lnTo>
                <a:lnTo>
                  <a:pt x="46" y="90"/>
                </a:lnTo>
                <a:lnTo>
                  <a:pt x="52" y="107"/>
                </a:lnTo>
                <a:lnTo>
                  <a:pt x="55" y="1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8" name="Freeform 203"/>
          <p:cNvSpPr>
            <a:spLocks/>
          </p:cNvSpPr>
          <p:nvPr/>
        </p:nvSpPr>
        <p:spPr bwMode="auto">
          <a:xfrm>
            <a:off x="6938963" y="1995488"/>
            <a:ext cx="95250" cy="15875"/>
          </a:xfrm>
          <a:custGeom>
            <a:avLst/>
            <a:gdLst>
              <a:gd name="T0" fmla="*/ 95250 w 119"/>
              <a:gd name="T1" fmla="*/ 3342 h 19"/>
              <a:gd name="T2" fmla="*/ 93649 w 119"/>
              <a:gd name="T3" fmla="*/ 10026 h 19"/>
              <a:gd name="T4" fmla="*/ 82443 w 119"/>
              <a:gd name="T5" fmla="*/ 11697 h 19"/>
              <a:gd name="T6" fmla="*/ 70437 w 119"/>
              <a:gd name="T7" fmla="*/ 12533 h 19"/>
              <a:gd name="T8" fmla="*/ 59231 w 119"/>
              <a:gd name="T9" fmla="*/ 13368 h 19"/>
              <a:gd name="T10" fmla="*/ 47225 w 119"/>
              <a:gd name="T11" fmla="*/ 13368 h 19"/>
              <a:gd name="T12" fmla="*/ 36019 w 119"/>
              <a:gd name="T13" fmla="*/ 14204 h 19"/>
              <a:gd name="T14" fmla="*/ 24813 w 119"/>
              <a:gd name="T15" fmla="*/ 15039 h 19"/>
              <a:gd name="T16" fmla="*/ 15208 w 119"/>
              <a:gd name="T17" fmla="*/ 15039 h 19"/>
              <a:gd name="T18" fmla="*/ 4803 w 119"/>
              <a:gd name="T19" fmla="*/ 15875 h 19"/>
              <a:gd name="T20" fmla="*/ 0 w 119"/>
              <a:gd name="T21" fmla="*/ 7520 h 19"/>
              <a:gd name="T22" fmla="*/ 3202 w 119"/>
              <a:gd name="T23" fmla="*/ 2507 h 19"/>
              <a:gd name="T24" fmla="*/ 6403 w 119"/>
              <a:gd name="T25" fmla="*/ 836 h 19"/>
              <a:gd name="T26" fmla="*/ 11206 w 119"/>
              <a:gd name="T27" fmla="*/ 0 h 19"/>
              <a:gd name="T28" fmla="*/ 16008 w 119"/>
              <a:gd name="T29" fmla="*/ 836 h 19"/>
              <a:gd name="T30" fmla="*/ 20811 w 119"/>
              <a:gd name="T31" fmla="*/ 1671 h 19"/>
              <a:gd name="T32" fmla="*/ 26414 w 119"/>
              <a:gd name="T33" fmla="*/ 2507 h 19"/>
              <a:gd name="T34" fmla="*/ 30416 w 119"/>
              <a:gd name="T35" fmla="*/ 2507 h 19"/>
              <a:gd name="T36" fmla="*/ 34418 w 119"/>
              <a:gd name="T37" fmla="*/ 1671 h 19"/>
              <a:gd name="T38" fmla="*/ 95250 w 119"/>
              <a:gd name="T39" fmla="*/ 3342 h 1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19" h="19">
                <a:moveTo>
                  <a:pt x="119" y="4"/>
                </a:moveTo>
                <a:lnTo>
                  <a:pt x="117" y="12"/>
                </a:lnTo>
                <a:lnTo>
                  <a:pt x="103" y="14"/>
                </a:lnTo>
                <a:lnTo>
                  <a:pt x="88" y="15"/>
                </a:lnTo>
                <a:lnTo>
                  <a:pt x="74" y="16"/>
                </a:lnTo>
                <a:lnTo>
                  <a:pt x="59" y="16"/>
                </a:lnTo>
                <a:lnTo>
                  <a:pt x="45" y="17"/>
                </a:lnTo>
                <a:lnTo>
                  <a:pt x="31" y="18"/>
                </a:lnTo>
                <a:lnTo>
                  <a:pt x="19" y="18"/>
                </a:lnTo>
                <a:lnTo>
                  <a:pt x="6" y="19"/>
                </a:lnTo>
                <a:lnTo>
                  <a:pt x="0" y="9"/>
                </a:lnTo>
                <a:lnTo>
                  <a:pt x="4" y="3"/>
                </a:lnTo>
                <a:lnTo>
                  <a:pt x="8" y="1"/>
                </a:lnTo>
                <a:lnTo>
                  <a:pt x="14" y="0"/>
                </a:lnTo>
                <a:lnTo>
                  <a:pt x="20" y="1"/>
                </a:lnTo>
                <a:lnTo>
                  <a:pt x="26" y="2"/>
                </a:lnTo>
                <a:lnTo>
                  <a:pt x="33" y="3"/>
                </a:lnTo>
                <a:lnTo>
                  <a:pt x="38" y="3"/>
                </a:lnTo>
                <a:lnTo>
                  <a:pt x="43" y="2"/>
                </a:lnTo>
                <a:lnTo>
                  <a:pt x="119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9" name="Freeform 204"/>
          <p:cNvSpPr>
            <a:spLocks/>
          </p:cNvSpPr>
          <p:nvPr/>
        </p:nvSpPr>
        <p:spPr bwMode="auto">
          <a:xfrm>
            <a:off x="6515100" y="2011363"/>
            <a:ext cx="19050" cy="9525"/>
          </a:xfrm>
          <a:custGeom>
            <a:avLst/>
            <a:gdLst>
              <a:gd name="T0" fmla="*/ 19050 w 23"/>
              <a:gd name="T1" fmla="*/ 680 h 14"/>
              <a:gd name="T2" fmla="*/ 19050 w 23"/>
              <a:gd name="T3" fmla="*/ 4082 h 14"/>
              <a:gd name="T4" fmla="*/ 15737 w 23"/>
              <a:gd name="T5" fmla="*/ 6123 h 14"/>
              <a:gd name="T6" fmla="*/ 13252 w 23"/>
              <a:gd name="T7" fmla="*/ 8164 h 14"/>
              <a:gd name="T8" fmla="*/ 10767 w 23"/>
              <a:gd name="T9" fmla="*/ 9525 h 14"/>
              <a:gd name="T10" fmla="*/ 7454 w 23"/>
              <a:gd name="T11" fmla="*/ 9525 h 14"/>
              <a:gd name="T12" fmla="*/ 4970 w 23"/>
              <a:gd name="T13" fmla="*/ 9525 h 14"/>
              <a:gd name="T14" fmla="*/ 1657 w 23"/>
              <a:gd name="T15" fmla="*/ 8845 h 14"/>
              <a:gd name="T16" fmla="*/ 0 w 23"/>
              <a:gd name="T17" fmla="*/ 6123 h 14"/>
              <a:gd name="T18" fmla="*/ 1657 w 23"/>
              <a:gd name="T19" fmla="*/ 2721 h 14"/>
              <a:gd name="T20" fmla="*/ 6626 w 23"/>
              <a:gd name="T21" fmla="*/ 4082 h 14"/>
              <a:gd name="T22" fmla="*/ 10767 w 23"/>
              <a:gd name="T23" fmla="*/ 2721 h 14"/>
              <a:gd name="T24" fmla="*/ 14909 w 23"/>
              <a:gd name="T25" fmla="*/ 0 h 14"/>
              <a:gd name="T26" fmla="*/ 19050 w 23"/>
              <a:gd name="T27" fmla="*/ 680 h 1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" h="14">
                <a:moveTo>
                  <a:pt x="23" y="1"/>
                </a:moveTo>
                <a:lnTo>
                  <a:pt x="23" y="6"/>
                </a:lnTo>
                <a:lnTo>
                  <a:pt x="19" y="9"/>
                </a:lnTo>
                <a:lnTo>
                  <a:pt x="16" y="12"/>
                </a:lnTo>
                <a:lnTo>
                  <a:pt x="13" y="14"/>
                </a:lnTo>
                <a:lnTo>
                  <a:pt x="9" y="14"/>
                </a:lnTo>
                <a:lnTo>
                  <a:pt x="6" y="14"/>
                </a:lnTo>
                <a:lnTo>
                  <a:pt x="2" y="13"/>
                </a:lnTo>
                <a:lnTo>
                  <a:pt x="0" y="9"/>
                </a:lnTo>
                <a:lnTo>
                  <a:pt x="2" y="4"/>
                </a:lnTo>
                <a:lnTo>
                  <a:pt x="8" y="6"/>
                </a:lnTo>
                <a:lnTo>
                  <a:pt x="13" y="4"/>
                </a:lnTo>
                <a:lnTo>
                  <a:pt x="18" y="0"/>
                </a:lnTo>
                <a:lnTo>
                  <a:pt x="23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0" name="Freeform 205"/>
          <p:cNvSpPr>
            <a:spLocks/>
          </p:cNvSpPr>
          <p:nvPr/>
        </p:nvSpPr>
        <p:spPr bwMode="auto">
          <a:xfrm>
            <a:off x="6403975" y="2014538"/>
            <a:ext cx="465138" cy="228600"/>
          </a:xfrm>
          <a:custGeom>
            <a:avLst/>
            <a:gdLst>
              <a:gd name="T0" fmla="*/ 460375 w 586"/>
              <a:gd name="T1" fmla="*/ 15820 h 289"/>
              <a:gd name="T2" fmla="*/ 446882 w 586"/>
              <a:gd name="T3" fmla="*/ 17402 h 289"/>
              <a:gd name="T4" fmla="*/ 326232 w 586"/>
              <a:gd name="T5" fmla="*/ 74354 h 289"/>
              <a:gd name="T6" fmla="*/ 298450 w 586"/>
              <a:gd name="T7" fmla="*/ 83055 h 289"/>
              <a:gd name="T8" fmla="*/ 279400 w 586"/>
              <a:gd name="T9" fmla="*/ 91756 h 289"/>
              <a:gd name="T10" fmla="*/ 261144 w 586"/>
              <a:gd name="T11" fmla="*/ 101248 h 289"/>
              <a:gd name="T12" fmla="*/ 242094 w 586"/>
              <a:gd name="T13" fmla="*/ 109949 h 289"/>
              <a:gd name="T14" fmla="*/ 222250 w 586"/>
              <a:gd name="T15" fmla="*/ 119442 h 289"/>
              <a:gd name="T16" fmla="*/ 203994 w 586"/>
              <a:gd name="T17" fmla="*/ 128934 h 289"/>
              <a:gd name="T18" fmla="*/ 185738 w 586"/>
              <a:gd name="T19" fmla="*/ 139217 h 289"/>
              <a:gd name="T20" fmla="*/ 167481 w 586"/>
              <a:gd name="T21" fmla="*/ 150291 h 289"/>
              <a:gd name="T22" fmla="*/ 149225 w 586"/>
              <a:gd name="T23" fmla="*/ 155828 h 289"/>
              <a:gd name="T24" fmla="*/ 130969 w 586"/>
              <a:gd name="T25" fmla="*/ 161365 h 289"/>
              <a:gd name="T26" fmla="*/ 113506 w 586"/>
              <a:gd name="T27" fmla="*/ 168484 h 289"/>
              <a:gd name="T28" fmla="*/ 96044 w 586"/>
              <a:gd name="T29" fmla="*/ 177185 h 289"/>
              <a:gd name="T30" fmla="*/ 83344 w 586"/>
              <a:gd name="T31" fmla="*/ 188259 h 289"/>
              <a:gd name="T32" fmla="*/ 69056 w 586"/>
              <a:gd name="T33" fmla="*/ 193005 h 289"/>
              <a:gd name="T34" fmla="*/ 54769 w 586"/>
              <a:gd name="T35" fmla="*/ 200915 h 289"/>
              <a:gd name="T36" fmla="*/ 40481 w 586"/>
              <a:gd name="T37" fmla="*/ 210407 h 289"/>
              <a:gd name="T38" fmla="*/ 26194 w 586"/>
              <a:gd name="T39" fmla="*/ 218317 h 289"/>
              <a:gd name="T40" fmla="*/ 10319 w 586"/>
              <a:gd name="T41" fmla="*/ 225436 h 289"/>
              <a:gd name="T42" fmla="*/ 0 w 586"/>
              <a:gd name="T43" fmla="*/ 223063 h 289"/>
              <a:gd name="T44" fmla="*/ 4763 w 586"/>
              <a:gd name="T45" fmla="*/ 216735 h 289"/>
              <a:gd name="T46" fmla="*/ 12700 w 586"/>
              <a:gd name="T47" fmla="*/ 212780 h 289"/>
              <a:gd name="T48" fmla="*/ 22225 w 586"/>
              <a:gd name="T49" fmla="*/ 208825 h 289"/>
              <a:gd name="T50" fmla="*/ 50006 w 586"/>
              <a:gd name="T51" fmla="*/ 193005 h 289"/>
              <a:gd name="T52" fmla="*/ 98425 w 586"/>
              <a:gd name="T53" fmla="*/ 169275 h 289"/>
              <a:gd name="T54" fmla="*/ 147638 w 586"/>
              <a:gd name="T55" fmla="*/ 145545 h 289"/>
              <a:gd name="T56" fmla="*/ 196850 w 586"/>
              <a:gd name="T57" fmla="*/ 122606 h 289"/>
              <a:gd name="T58" fmla="*/ 246063 w 586"/>
              <a:gd name="T59" fmla="*/ 99666 h 289"/>
              <a:gd name="T60" fmla="*/ 295275 w 586"/>
              <a:gd name="T61" fmla="*/ 77518 h 289"/>
              <a:gd name="T62" fmla="*/ 345282 w 586"/>
              <a:gd name="T63" fmla="*/ 55370 h 289"/>
              <a:gd name="T64" fmla="*/ 395288 w 586"/>
              <a:gd name="T65" fmla="*/ 33222 h 289"/>
              <a:gd name="T66" fmla="*/ 424657 w 586"/>
              <a:gd name="T67" fmla="*/ 18193 h 289"/>
              <a:gd name="T68" fmla="*/ 434975 w 586"/>
              <a:gd name="T69" fmla="*/ 13447 h 289"/>
              <a:gd name="T70" fmla="*/ 444500 w 586"/>
              <a:gd name="T71" fmla="*/ 8701 h 289"/>
              <a:gd name="T72" fmla="*/ 454819 w 586"/>
              <a:gd name="T73" fmla="*/ 3955 h 289"/>
              <a:gd name="T74" fmla="*/ 460375 w 586"/>
              <a:gd name="T75" fmla="*/ 1582 h 289"/>
              <a:gd name="T76" fmla="*/ 465138 w 586"/>
              <a:gd name="T77" fmla="*/ 7119 h 28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86" h="289">
                <a:moveTo>
                  <a:pt x="586" y="14"/>
                </a:moveTo>
                <a:lnTo>
                  <a:pt x="580" y="20"/>
                </a:lnTo>
                <a:lnTo>
                  <a:pt x="572" y="22"/>
                </a:lnTo>
                <a:lnTo>
                  <a:pt x="563" y="22"/>
                </a:lnTo>
                <a:lnTo>
                  <a:pt x="555" y="25"/>
                </a:lnTo>
                <a:lnTo>
                  <a:pt x="411" y="94"/>
                </a:lnTo>
                <a:lnTo>
                  <a:pt x="387" y="99"/>
                </a:lnTo>
                <a:lnTo>
                  <a:pt x="376" y="105"/>
                </a:lnTo>
                <a:lnTo>
                  <a:pt x="364" y="110"/>
                </a:lnTo>
                <a:lnTo>
                  <a:pt x="352" y="116"/>
                </a:lnTo>
                <a:lnTo>
                  <a:pt x="340" y="122"/>
                </a:lnTo>
                <a:lnTo>
                  <a:pt x="329" y="128"/>
                </a:lnTo>
                <a:lnTo>
                  <a:pt x="316" y="133"/>
                </a:lnTo>
                <a:lnTo>
                  <a:pt x="305" y="139"/>
                </a:lnTo>
                <a:lnTo>
                  <a:pt x="293" y="145"/>
                </a:lnTo>
                <a:lnTo>
                  <a:pt x="280" y="151"/>
                </a:lnTo>
                <a:lnTo>
                  <a:pt x="269" y="158"/>
                </a:lnTo>
                <a:lnTo>
                  <a:pt x="257" y="163"/>
                </a:lnTo>
                <a:lnTo>
                  <a:pt x="246" y="169"/>
                </a:lnTo>
                <a:lnTo>
                  <a:pt x="234" y="176"/>
                </a:lnTo>
                <a:lnTo>
                  <a:pt x="223" y="183"/>
                </a:lnTo>
                <a:lnTo>
                  <a:pt x="211" y="190"/>
                </a:lnTo>
                <a:lnTo>
                  <a:pt x="200" y="197"/>
                </a:lnTo>
                <a:lnTo>
                  <a:pt x="188" y="197"/>
                </a:lnTo>
                <a:lnTo>
                  <a:pt x="177" y="199"/>
                </a:lnTo>
                <a:lnTo>
                  <a:pt x="165" y="204"/>
                </a:lnTo>
                <a:lnTo>
                  <a:pt x="155" y="208"/>
                </a:lnTo>
                <a:lnTo>
                  <a:pt x="143" y="213"/>
                </a:lnTo>
                <a:lnTo>
                  <a:pt x="133" y="219"/>
                </a:lnTo>
                <a:lnTo>
                  <a:pt x="121" y="224"/>
                </a:lnTo>
                <a:lnTo>
                  <a:pt x="111" y="230"/>
                </a:lnTo>
                <a:lnTo>
                  <a:pt x="105" y="238"/>
                </a:lnTo>
                <a:lnTo>
                  <a:pt x="97" y="241"/>
                </a:lnTo>
                <a:lnTo>
                  <a:pt x="87" y="244"/>
                </a:lnTo>
                <a:lnTo>
                  <a:pt x="79" y="249"/>
                </a:lnTo>
                <a:lnTo>
                  <a:pt x="69" y="254"/>
                </a:lnTo>
                <a:lnTo>
                  <a:pt x="60" y="260"/>
                </a:lnTo>
                <a:lnTo>
                  <a:pt x="51" y="266"/>
                </a:lnTo>
                <a:lnTo>
                  <a:pt x="42" y="272"/>
                </a:lnTo>
                <a:lnTo>
                  <a:pt x="33" y="276"/>
                </a:lnTo>
                <a:lnTo>
                  <a:pt x="22" y="282"/>
                </a:lnTo>
                <a:lnTo>
                  <a:pt x="13" y="285"/>
                </a:lnTo>
                <a:lnTo>
                  <a:pt x="3" y="289"/>
                </a:lnTo>
                <a:lnTo>
                  <a:pt x="0" y="282"/>
                </a:lnTo>
                <a:lnTo>
                  <a:pt x="3" y="277"/>
                </a:lnTo>
                <a:lnTo>
                  <a:pt x="6" y="274"/>
                </a:lnTo>
                <a:lnTo>
                  <a:pt x="11" y="272"/>
                </a:lnTo>
                <a:lnTo>
                  <a:pt x="16" y="269"/>
                </a:lnTo>
                <a:lnTo>
                  <a:pt x="22" y="267"/>
                </a:lnTo>
                <a:lnTo>
                  <a:pt x="28" y="264"/>
                </a:lnTo>
                <a:lnTo>
                  <a:pt x="31" y="259"/>
                </a:lnTo>
                <a:lnTo>
                  <a:pt x="63" y="244"/>
                </a:lnTo>
                <a:lnTo>
                  <a:pt x="93" y="229"/>
                </a:lnTo>
                <a:lnTo>
                  <a:pt x="124" y="214"/>
                </a:lnTo>
                <a:lnTo>
                  <a:pt x="155" y="199"/>
                </a:lnTo>
                <a:lnTo>
                  <a:pt x="186" y="184"/>
                </a:lnTo>
                <a:lnTo>
                  <a:pt x="217" y="169"/>
                </a:lnTo>
                <a:lnTo>
                  <a:pt x="248" y="155"/>
                </a:lnTo>
                <a:lnTo>
                  <a:pt x="279" y="140"/>
                </a:lnTo>
                <a:lnTo>
                  <a:pt x="310" y="126"/>
                </a:lnTo>
                <a:lnTo>
                  <a:pt x="341" y="113"/>
                </a:lnTo>
                <a:lnTo>
                  <a:pt x="372" y="98"/>
                </a:lnTo>
                <a:lnTo>
                  <a:pt x="404" y="84"/>
                </a:lnTo>
                <a:lnTo>
                  <a:pt x="435" y="70"/>
                </a:lnTo>
                <a:lnTo>
                  <a:pt x="467" y="56"/>
                </a:lnTo>
                <a:lnTo>
                  <a:pt x="498" y="42"/>
                </a:lnTo>
                <a:lnTo>
                  <a:pt x="529" y="29"/>
                </a:lnTo>
                <a:lnTo>
                  <a:pt x="535" y="23"/>
                </a:lnTo>
                <a:lnTo>
                  <a:pt x="541" y="19"/>
                </a:lnTo>
                <a:lnTo>
                  <a:pt x="548" y="17"/>
                </a:lnTo>
                <a:lnTo>
                  <a:pt x="555" y="14"/>
                </a:lnTo>
                <a:lnTo>
                  <a:pt x="560" y="11"/>
                </a:lnTo>
                <a:lnTo>
                  <a:pt x="567" y="9"/>
                </a:lnTo>
                <a:lnTo>
                  <a:pt x="573" y="5"/>
                </a:lnTo>
                <a:lnTo>
                  <a:pt x="578" y="0"/>
                </a:lnTo>
                <a:lnTo>
                  <a:pt x="580" y="2"/>
                </a:lnTo>
                <a:lnTo>
                  <a:pt x="583" y="5"/>
                </a:lnTo>
                <a:lnTo>
                  <a:pt x="586" y="9"/>
                </a:lnTo>
                <a:lnTo>
                  <a:pt x="586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1" name="Freeform 206"/>
          <p:cNvSpPr>
            <a:spLocks/>
          </p:cNvSpPr>
          <p:nvPr/>
        </p:nvSpPr>
        <p:spPr bwMode="auto">
          <a:xfrm>
            <a:off x="6946900" y="2028825"/>
            <a:ext cx="84138" cy="14288"/>
          </a:xfrm>
          <a:custGeom>
            <a:avLst/>
            <a:gdLst>
              <a:gd name="T0" fmla="*/ 80963 w 106"/>
              <a:gd name="T1" fmla="*/ 2143 h 20"/>
              <a:gd name="T2" fmla="*/ 83344 w 106"/>
              <a:gd name="T3" fmla="*/ 4286 h 20"/>
              <a:gd name="T4" fmla="*/ 84138 w 106"/>
              <a:gd name="T5" fmla="*/ 6430 h 20"/>
              <a:gd name="T6" fmla="*/ 84138 w 106"/>
              <a:gd name="T7" fmla="*/ 9287 h 20"/>
              <a:gd name="T8" fmla="*/ 81757 w 106"/>
              <a:gd name="T9" fmla="*/ 10716 h 20"/>
              <a:gd name="T10" fmla="*/ 72232 w 106"/>
              <a:gd name="T11" fmla="*/ 10716 h 20"/>
              <a:gd name="T12" fmla="*/ 61119 w 106"/>
              <a:gd name="T13" fmla="*/ 11430 h 20"/>
              <a:gd name="T14" fmla="*/ 50007 w 106"/>
              <a:gd name="T15" fmla="*/ 12145 h 20"/>
              <a:gd name="T16" fmla="*/ 39688 w 106"/>
              <a:gd name="T17" fmla="*/ 12859 h 20"/>
              <a:gd name="T18" fmla="*/ 29369 w 106"/>
              <a:gd name="T19" fmla="*/ 14288 h 20"/>
              <a:gd name="T20" fmla="*/ 19050 w 106"/>
              <a:gd name="T21" fmla="*/ 12859 h 20"/>
              <a:gd name="T22" fmla="*/ 8731 w 106"/>
              <a:gd name="T23" fmla="*/ 12145 h 20"/>
              <a:gd name="T24" fmla="*/ 0 w 106"/>
              <a:gd name="T25" fmla="*/ 10716 h 20"/>
              <a:gd name="T26" fmla="*/ 794 w 106"/>
              <a:gd name="T27" fmla="*/ 0 h 20"/>
              <a:gd name="T28" fmla="*/ 80963 w 106"/>
              <a:gd name="T29" fmla="*/ 2143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6" h="20">
                <a:moveTo>
                  <a:pt x="102" y="3"/>
                </a:moveTo>
                <a:lnTo>
                  <a:pt x="105" y="6"/>
                </a:lnTo>
                <a:lnTo>
                  <a:pt x="106" y="9"/>
                </a:lnTo>
                <a:lnTo>
                  <a:pt x="106" y="13"/>
                </a:lnTo>
                <a:lnTo>
                  <a:pt x="103" y="15"/>
                </a:lnTo>
                <a:lnTo>
                  <a:pt x="91" y="15"/>
                </a:lnTo>
                <a:lnTo>
                  <a:pt x="77" y="16"/>
                </a:lnTo>
                <a:lnTo>
                  <a:pt x="63" y="17"/>
                </a:lnTo>
                <a:lnTo>
                  <a:pt x="50" y="18"/>
                </a:lnTo>
                <a:lnTo>
                  <a:pt x="37" y="20"/>
                </a:lnTo>
                <a:lnTo>
                  <a:pt x="24" y="18"/>
                </a:lnTo>
                <a:lnTo>
                  <a:pt x="11" y="17"/>
                </a:lnTo>
                <a:lnTo>
                  <a:pt x="0" y="15"/>
                </a:lnTo>
                <a:lnTo>
                  <a:pt x="1" y="0"/>
                </a:lnTo>
                <a:lnTo>
                  <a:pt x="102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2" name="Freeform 207"/>
          <p:cNvSpPr>
            <a:spLocks/>
          </p:cNvSpPr>
          <p:nvPr/>
        </p:nvSpPr>
        <p:spPr bwMode="auto">
          <a:xfrm>
            <a:off x="7094538" y="2043113"/>
            <a:ext cx="46037" cy="25400"/>
          </a:xfrm>
          <a:custGeom>
            <a:avLst/>
            <a:gdLst>
              <a:gd name="T0" fmla="*/ 44476 w 59"/>
              <a:gd name="T1" fmla="*/ 10459 h 34"/>
              <a:gd name="T2" fmla="*/ 38234 w 59"/>
              <a:gd name="T3" fmla="*/ 10459 h 34"/>
              <a:gd name="T4" fmla="*/ 32772 w 59"/>
              <a:gd name="T5" fmla="*/ 12700 h 34"/>
              <a:gd name="T6" fmla="*/ 27310 w 59"/>
              <a:gd name="T7" fmla="*/ 14941 h 34"/>
              <a:gd name="T8" fmla="*/ 21848 w 59"/>
              <a:gd name="T9" fmla="*/ 18676 h 34"/>
              <a:gd name="T10" fmla="*/ 16386 w 59"/>
              <a:gd name="T11" fmla="*/ 21665 h 34"/>
              <a:gd name="T12" fmla="*/ 10924 w 59"/>
              <a:gd name="T13" fmla="*/ 24653 h 34"/>
              <a:gd name="T14" fmla="*/ 5462 w 59"/>
              <a:gd name="T15" fmla="*/ 25400 h 34"/>
              <a:gd name="T16" fmla="*/ 0 w 59"/>
              <a:gd name="T17" fmla="*/ 24653 h 34"/>
              <a:gd name="T18" fmla="*/ 3121 w 59"/>
              <a:gd name="T19" fmla="*/ 18676 h 34"/>
              <a:gd name="T20" fmla="*/ 6242 w 59"/>
              <a:gd name="T21" fmla="*/ 14194 h 34"/>
              <a:gd name="T22" fmla="*/ 10924 w 59"/>
              <a:gd name="T23" fmla="*/ 11206 h 34"/>
              <a:gd name="T24" fmla="*/ 17166 w 59"/>
              <a:gd name="T25" fmla="*/ 8965 h 34"/>
              <a:gd name="T26" fmla="*/ 22628 w 59"/>
              <a:gd name="T27" fmla="*/ 7471 h 34"/>
              <a:gd name="T28" fmla="*/ 28871 w 59"/>
              <a:gd name="T29" fmla="*/ 5229 h 34"/>
              <a:gd name="T30" fmla="*/ 34333 w 59"/>
              <a:gd name="T31" fmla="*/ 3735 h 34"/>
              <a:gd name="T32" fmla="*/ 39014 w 59"/>
              <a:gd name="T33" fmla="*/ 0 h 34"/>
              <a:gd name="T34" fmla="*/ 42136 w 59"/>
              <a:gd name="T35" fmla="*/ 1494 h 34"/>
              <a:gd name="T36" fmla="*/ 45257 w 59"/>
              <a:gd name="T37" fmla="*/ 3735 h 34"/>
              <a:gd name="T38" fmla="*/ 46037 w 59"/>
              <a:gd name="T39" fmla="*/ 7471 h 34"/>
              <a:gd name="T40" fmla="*/ 44476 w 59"/>
              <a:gd name="T41" fmla="*/ 10459 h 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9" h="34">
                <a:moveTo>
                  <a:pt x="57" y="14"/>
                </a:moveTo>
                <a:lnTo>
                  <a:pt x="49" y="14"/>
                </a:lnTo>
                <a:lnTo>
                  <a:pt x="42" y="17"/>
                </a:lnTo>
                <a:lnTo>
                  <a:pt x="35" y="20"/>
                </a:lnTo>
                <a:lnTo>
                  <a:pt x="28" y="25"/>
                </a:lnTo>
                <a:lnTo>
                  <a:pt x="21" y="29"/>
                </a:lnTo>
                <a:lnTo>
                  <a:pt x="14" y="33"/>
                </a:lnTo>
                <a:lnTo>
                  <a:pt x="7" y="34"/>
                </a:lnTo>
                <a:lnTo>
                  <a:pt x="0" y="33"/>
                </a:lnTo>
                <a:lnTo>
                  <a:pt x="4" y="25"/>
                </a:lnTo>
                <a:lnTo>
                  <a:pt x="8" y="19"/>
                </a:lnTo>
                <a:lnTo>
                  <a:pt x="14" y="15"/>
                </a:lnTo>
                <a:lnTo>
                  <a:pt x="22" y="12"/>
                </a:lnTo>
                <a:lnTo>
                  <a:pt x="29" y="10"/>
                </a:lnTo>
                <a:lnTo>
                  <a:pt x="37" y="7"/>
                </a:lnTo>
                <a:lnTo>
                  <a:pt x="44" y="5"/>
                </a:lnTo>
                <a:lnTo>
                  <a:pt x="50" y="0"/>
                </a:lnTo>
                <a:lnTo>
                  <a:pt x="54" y="2"/>
                </a:lnTo>
                <a:lnTo>
                  <a:pt x="58" y="5"/>
                </a:lnTo>
                <a:lnTo>
                  <a:pt x="59" y="10"/>
                </a:lnTo>
                <a:lnTo>
                  <a:pt x="57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3" name="Freeform 208"/>
          <p:cNvSpPr>
            <a:spLocks/>
          </p:cNvSpPr>
          <p:nvPr/>
        </p:nvSpPr>
        <p:spPr bwMode="auto">
          <a:xfrm>
            <a:off x="6418263" y="2046288"/>
            <a:ext cx="479425" cy="223837"/>
          </a:xfrm>
          <a:custGeom>
            <a:avLst/>
            <a:gdLst>
              <a:gd name="T0" fmla="*/ 477835 w 603"/>
              <a:gd name="T1" fmla="*/ 10319 h 282"/>
              <a:gd name="T2" fmla="*/ 462729 w 603"/>
              <a:gd name="T3" fmla="*/ 16669 h 282"/>
              <a:gd name="T4" fmla="*/ 446827 w 603"/>
              <a:gd name="T5" fmla="*/ 23019 h 282"/>
              <a:gd name="T6" fmla="*/ 432516 w 603"/>
              <a:gd name="T7" fmla="*/ 29369 h 282"/>
              <a:gd name="T8" fmla="*/ 416615 w 603"/>
              <a:gd name="T9" fmla="*/ 35719 h 282"/>
              <a:gd name="T10" fmla="*/ 402304 w 603"/>
              <a:gd name="T11" fmla="*/ 42069 h 282"/>
              <a:gd name="T12" fmla="*/ 387197 w 603"/>
              <a:gd name="T13" fmla="*/ 49212 h 282"/>
              <a:gd name="T14" fmla="*/ 372886 w 603"/>
              <a:gd name="T15" fmla="*/ 56356 h 282"/>
              <a:gd name="T16" fmla="*/ 357780 w 603"/>
              <a:gd name="T17" fmla="*/ 65087 h 282"/>
              <a:gd name="T18" fmla="*/ 336313 w 603"/>
              <a:gd name="T19" fmla="*/ 73819 h 282"/>
              <a:gd name="T20" fmla="*/ 313256 w 603"/>
              <a:gd name="T21" fmla="*/ 84137 h 282"/>
              <a:gd name="T22" fmla="*/ 290994 w 603"/>
              <a:gd name="T23" fmla="*/ 94456 h 282"/>
              <a:gd name="T24" fmla="*/ 269527 w 603"/>
              <a:gd name="T25" fmla="*/ 103981 h 282"/>
              <a:gd name="T26" fmla="*/ 247266 w 603"/>
              <a:gd name="T27" fmla="*/ 114300 h 282"/>
              <a:gd name="T28" fmla="*/ 225004 w 603"/>
              <a:gd name="T29" fmla="*/ 125412 h 282"/>
              <a:gd name="T30" fmla="*/ 203537 w 603"/>
              <a:gd name="T31" fmla="*/ 135731 h 282"/>
              <a:gd name="T32" fmla="*/ 181275 w 603"/>
              <a:gd name="T33" fmla="*/ 145256 h 282"/>
              <a:gd name="T34" fmla="*/ 158218 w 603"/>
              <a:gd name="T35" fmla="*/ 156368 h 282"/>
              <a:gd name="T36" fmla="*/ 135956 w 603"/>
              <a:gd name="T37" fmla="*/ 166687 h 282"/>
              <a:gd name="T38" fmla="*/ 114490 w 603"/>
              <a:gd name="T39" fmla="*/ 176212 h 282"/>
              <a:gd name="T40" fmla="*/ 92228 w 603"/>
              <a:gd name="T41" fmla="*/ 186531 h 282"/>
              <a:gd name="T42" fmla="*/ 69966 w 603"/>
              <a:gd name="T43" fmla="*/ 196850 h 282"/>
              <a:gd name="T44" fmla="*/ 48499 w 603"/>
              <a:gd name="T45" fmla="*/ 205581 h 282"/>
              <a:gd name="T46" fmla="*/ 25442 w 603"/>
              <a:gd name="T47" fmla="*/ 215106 h 282"/>
              <a:gd name="T48" fmla="*/ 3180 w 603"/>
              <a:gd name="T49" fmla="*/ 223837 h 282"/>
              <a:gd name="T50" fmla="*/ 795 w 603"/>
              <a:gd name="T51" fmla="*/ 222250 h 282"/>
              <a:gd name="T52" fmla="*/ 795 w 603"/>
              <a:gd name="T53" fmla="*/ 219868 h 282"/>
              <a:gd name="T54" fmla="*/ 0 w 603"/>
              <a:gd name="T55" fmla="*/ 216693 h 282"/>
              <a:gd name="T56" fmla="*/ 0 w 603"/>
              <a:gd name="T57" fmla="*/ 214312 h 282"/>
              <a:gd name="T58" fmla="*/ 20672 w 603"/>
              <a:gd name="T59" fmla="*/ 205581 h 282"/>
              <a:gd name="T60" fmla="*/ 42139 w 603"/>
              <a:gd name="T61" fmla="*/ 197643 h 282"/>
              <a:gd name="T62" fmla="*/ 62810 w 603"/>
              <a:gd name="T63" fmla="*/ 188118 h 282"/>
              <a:gd name="T64" fmla="*/ 84277 w 603"/>
              <a:gd name="T65" fmla="*/ 179387 h 282"/>
              <a:gd name="T66" fmla="*/ 104154 w 603"/>
              <a:gd name="T67" fmla="*/ 169862 h 282"/>
              <a:gd name="T68" fmla="*/ 125620 w 603"/>
              <a:gd name="T69" fmla="*/ 160337 h 282"/>
              <a:gd name="T70" fmla="*/ 145497 w 603"/>
              <a:gd name="T71" fmla="*/ 150812 h 282"/>
              <a:gd name="T72" fmla="*/ 166169 w 603"/>
              <a:gd name="T73" fmla="*/ 140493 h 282"/>
              <a:gd name="T74" fmla="*/ 187636 w 603"/>
              <a:gd name="T75" fmla="*/ 131762 h 282"/>
              <a:gd name="T76" fmla="*/ 207512 w 603"/>
              <a:gd name="T77" fmla="*/ 121443 h 282"/>
              <a:gd name="T78" fmla="*/ 228979 w 603"/>
              <a:gd name="T79" fmla="*/ 111919 h 282"/>
              <a:gd name="T80" fmla="*/ 248856 w 603"/>
              <a:gd name="T81" fmla="*/ 102394 h 282"/>
              <a:gd name="T82" fmla="*/ 270323 w 603"/>
              <a:gd name="T83" fmla="*/ 93662 h 282"/>
              <a:gd name="T84" fmla="*/ 290994 w 603"/>
              <a:gd name="T85" fmla="*/ 84137 h 282"/>
              <a:gd name="T86" fmla="*/ 312461 w 603"/>
              <a:gd name="T87" fmla="*/ 75406 h 282"/>
              <a:gd name="T88" fmla="*/ 333133 w 603"/>
              <a:gd name="T89" fmla="*/ 66675 h 282"/>
              <a:gd name="T90" fmla="*/ 337108 w 603"/>
              <a:gd name="T91" fmla="*/ 61119 h 282"/>
              <a:gd name="T92" fmla="*/ 353009 w 603"/>
              <a:gd name="T93" fmla="*/ 53975 h 282"/>
              <a:gd name="T94" fmla="*/ 370501 w 603"/>
              <a:gd name="T95" fmla="*/ 46831 h 282"/>
              <a:gd name="T96" fmla="*/ 387197 w 603"/>
              <a:gd name="T97" fmla="*/ 39687 h 282"/>
              <a:gd name="T98" fmla="*/ 403894 w 603"/>
              <a:gd name="T99" fmla="*/ 30956 h 282"/>
              <a:gd name="T100" fmla="*/ 421385 w 603"/>
              <a:gd name="T101" fmla="*/ 23019 h 282"/>
              <a:gd name="T102" fmla="*/ 437286 w 603"/>
              <a:gd name="T103" fmla="*/ 14287 h 282"/>
              <a:gd name="T104" fmla="*/ 454778 w 603"/>
              <a:gd name="T105" fmla="*/ 7144 h 282"/>
              <a:gd name="T106" fmla="*/ 472269 w 603"/>
              <a:gd name="T107" fmla="*/ 0 h 282"/>
              <a:gd name="T108" fmla="*/ 476245 w 603"/>
              <a:gd name="T109" fmla="*/ 794 h 282"/>
              <a:gd name="T110" fmla="*/ 478630 w 603"/>
              <a:gd name="T111" fmla="*/ 3969 h 282"/>
              <a:gd name="T112" fmla="*/ 479425 w 603"/>
              <a:gd name="T113" fmla="*/ 6350 h 282"/>
              <a:gd name="T114" fmla="*/ 477835 w 603"/>
              <a:gd name="T115" fmla="*/ 10319 h 28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03" h="282">
                <a:moveTo>
                  <a:pt x="601" y="13"/>
                </a:moveTo>
                <a:lnTo>
                  <a:pt x="582" y="21"/>
                </a:lnTo>
                <a:lnTo>
                  <a:pt x="562" y="29"/>
                </a:lnTo>
                <a:lnTo>
                  <a:pt x="544" y="37"/>
                </a:lnTo>
                <a:lnTo>
                  <a:pt x="524" y="45"/>
                </a:lnTo>
                <a:lnTo>
                  <a:pt x="506" y="53"/>
                </a:lnTo>
                <a:lnTo>
                  <a:pt x="487" y="62"/>
                </a:lnTo>
                <a:lnTo>
                  <a:pt x="469" y="71"/>
                </a:lnTo>
                <a:lnTo>
                  <a:pt x="450" y="82"/>
                </a:lnTo>
                <a:lnTo>
                  <a:pt x="423" y="93"/>
                </a:lnTo>
                <a:lnTo>
                  <a:pt x="394" y="106"/>
                </a:lnTo>
                <a:lnTo>
                  <a:pt x="366" y="119"/>
                </a:lnTo>
                <a:lnTo>
                  <a:pt x="339" y="131"/>
                </a:lnTo>
                <a:lnTo>
                  <a:pt x="311" y="144"/>
                </a:lnTo>
                <a:lnTo>
                  <a:pt x="283" y="158"/>
                </a:lnTo>
                <a:lnTo>
                  <a:pt x="256" y="171"/>
                </a:lnTo>
                <a:lnTo>
                  <a:pt x="228" y="183"/>
                </a:lnTo>
                <a:lnTo>
                  <a:pt x="199" y="197"/>
                </a:lnTo>
                <a:lnTo>
                  <a:pt x="171" y="210"/>
                </a:lnTo>
                <a:lnTo>
                  <a:pt x="144" y="222"/>
                </a:lnTo>
                <a:lnTo>
                  <a:pt x="116" y="235"/>
                </a:lnTo>
                <a:lnTo>
                  <a:pt x="88" y="248"/>
                </a:lnTo>
                <a:lnTo>
                  <a:pt x="61" y="259"/>
                </a:lnTo>
                <a:lnTo>
                  <a:pt x="32" y="271"/>
                </a:lnTo>
                <a:lnTo>
                  <a:pt x="4" y="282"/>
                </a:lnTo>
                <a:lnTo>
                  <a:pt x="1" y="280"/>
                </a:lnTo>
                <a:lnTo>
                  <a:pt x="1" y="277"/>
                </a:lnTo>
                <a:lnTo>
                  <a:pt x="0" y="273"/>
                </a:lnTo>
                <a:lnTo>
                  <a:pt x="0" y="270"/>
                </a:lnTo>
                <a:lnTo>
                  <a:pt x="26" y="259"/>
                </a:lnTo>
                <a:lnTo>
                  <a:pt x="53" y="249"/>
                </a:lnTo>
                <a:lnTo>
                  <a:pt x="79" y="237"/>
                </a:lnTo>
                <a:lnTo>
                  <a:pt x="106" y="226"/>
                </a:lnTo>
                <a:lnTo>
                  <a:pt x="131" y="214"/>
                </a:lnTo>
                <a:lnTo>
                  <a:pt x="158" y="202"/>
                </a:lnTo>
                <a:lnTo>
                  <a:pt x="183" y="190"/>
                </a:lnTo>
                <a:lnTo>
                  <a:pt x="209" y="177"/>
                </a:lnTo>
                <a:lnTo>
                  <a:pt x="236" y="166"/>
                </a:lnTo>
                <a:lnTo>
                  <a:pt x="261" y="153"/>
                </a:lnTo>
                <a:lnTo>
                  <a:pt x="288" y="141"/>
                </a:lnTo>
                <a:lnTo>
                  <a:pt x="313" y="129"/>
                </a:lnTo>
                <a:lnTo>
                  <a:pt x="340" y="118"/>
                </a:lnTo>
                <a:lnTo>
                  <a:pt x="366" y="106"/>
                </a:lnTo>
                <a:lnTo>
                  <a:pt x="393" y="95"/>
                </a:lnTo>
                <a:lnTo>
                  <a:pt x="419" y="84"/>
                </a:lnTo>
                <a:lnTo>
                  <a:pt x="424" y="77"/>
                </a:lnTo>
                <a:lnTo>
                  <a:pt x="444" y="68"/>
                </a:lnTo>
                <a:lnTo>
                  <a:pt x="466" y="59"/>
                </a:lnTo>
                <a:lnTo>
                  <a:pt x="487" y="50"/>
                </a:lnTo>
                <a:lnTo>
                  <a:pt x="508" y="39"/>
                </a:lnTo>
                <a:lnTo>
                  <a:pt x="530" y="29"/>
                </a:lnTo>
                <a:lnTo>
                  <a:pt x="550" y="18"/>
                </a:lnTo>
                <a:lnTo>
                  <a:pt x="572" y="9"/>
                </a:lnTo>
                <a:lnTo>
                  <a:pt x="594" y="0"/>
                </a:lnTo>
                <a:lnTo>
                  <a:pt x="599" y="1"/>
                </a:lnTo>
                <a:lnTo>
                  <a:pt x="602" y="5"/>
                </a:lnTo>
                <a:lnTo>
                  <a:pt x="603" y="8"/>
                </a:lnTo>
                <a:lnTo>
                  <a:pt x="601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4" name="Freeform 209"/>
          <p:cNvSpPr>
            <a:spLocks/>
          </p:cNvSpPr>
          <p:nvPr/>
        </p:nvSpPr>
        <p:spPr bwMode="auto">
          <a:xfrm>
            <a:off x="7212013" y="2049463"/>
            <a:ext cx="22225" cy="11112"/>
          </a:xfrm>
          <a:custGeom>
            <a:avLst/>
            <a:gdLst>
              <a:gd name="T0" fmla="*/ 22225 w 26"/>
              <a:gd name="T1" fmla="*/ 9260 h 12"/>
              <a:gd name="T2" fmla="*/ 17951 w 26"/>
              <a:gd name="T3" fmla="*/ 11112 h 12"/>
              <a:gd name="T4" fmla="*/ 11967 w 26"/>
              <a:gd name="T5" fmla="*/ 10186 h 12"/>
              <a:gd name="T6" fmla="*/ 5984 w 26"/>
              <a:gd name="T7" fmla="*/ 8334 h 12"/>
              <a:gd name="T8" fmla="*/ 0 w 26"/>
              <a:gd name="T9" fmla="*/ 4630 h 12"/>
              <a:gd name="T10" fmla="*/ 0 w 26"/>
              <a:gd name="T11" fmla="*/ 0 h 12"/>
              <a:gd name="T12" fmla="*/ 6838 w 26"/>
              <a:gd name="T13" fmla="*/ 1852 h 12"/>
              <a:gd name="T14" fmla="*/ 14532 w 26"/>
              <a:gd name="T15" fmla="*/ 926 h 12"/>
              <a:gd name="T16" fmla="*/ 20515 w 26"/>
              <a:gd name="T17" fmla="*/ 1852 h 12"/>
              <a:gd name="T18" fmla="*/ 22225 w 26"/>
              <a:gd name="T19" fmla="*/ 9260 h 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" h="12">
                <a:moveTo>
                  <a:pt x="26" y="10"/>
                </a:moveTo>
                <a:lnTo>
                  <a:pt x="21" y="12"/>
                </a:lnTo>
                <a:lnTo>
                  <a:pt x="14" y="11"/>
                </a:lnTo>
                <a:lnTo>
                  <a:pt x="7" y="9"/>
                </a:lnTo>
                <a:lnTo>
                  <a:pt x="0" y="5"/>
                </a:lnTo>
                <a:lnTo>
                  <a:pt x="0" y="0"/>
                </a:lnTo>
                <a:lnTo>
                  <a:pt x="8" y="2"/>
                </a:lnTo>
                <a:lnTo>
                  <a:pt x="17" y="1"/>
                </a:lnTo>
                <a:lnTo>
                  <a:pt x="24" y="2"/>
                </a:lnTo>
                <a:lnTo>
                  <a:pt x="26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5" name="Freeform 210"/>
          <p:cNvSpPr>
            <a:spLocks/>
          </p:cNvSpPr>
          <p:nvPr/>
        </p:nvSpPr>
        <p:spPr bwMode="auto">
          <a:xfrm>
            <a:off x="6992938" y="2055813"/>
            <a:ext cx="15875" cy="12700"/>
          </a:xfrm>
          <a:custGeom>
            <a:avLst/>
            <a:gdLst>
              <a:gd name="T0" fmla="*/ 15875 w 20"/>
              <a:gd name="T1" fmla="*/ 10160 h 15"/>
              <a:gd name="T2" fmla="*/ 11906 w 20"/>
              <a:gd name="T3" fmla="*/ 12700 h 15"/>
              <a:gd name="T4" fmla="*/ 8731 w 20"/>
              <a:gd name="T5" fmla="*/ 11853 h 15"/>
              <a:gd name="T6" fmla="*/ 3969 w 20"/>
              <a:gd name="T7" fmla="*/ 9313 h 15"/>
              <a:gd name="T8" fmla="*/ 0 w 20"/>
              <a:gd name="T9" fmla="*/ 8467 h 15"/>
              <a:gd name="T10" fmla="*/ 794 w 20"/>
              <a:gd name="T11" fmla="*/ 4233 h 15"/>
              <a:gd name="T12" fmla="*/ 3969 w 20"/>
              <a:gd name="T13" fmla="*/ 2540 h 15"/>
              <a:gd name="T14" fmla="*/ 7938 w 20"/>
              <a:gd name="T15" fmla="*/ 1693 h 15"/>
              <a:gd name="T16" fmla="*/ 11113 w 20"/>
              <a:gd name="T17" fmla="*/ 0 h 15"/>
              <a:gd name="T18" fmla="*/ 15875 w 20"/>
              <a:gd name="T19" fmla="*/ 0 h 15"/>
              <a:gd name="T20" fmla="*/ 15875 w 20"/>
              <a:gd name="T21" fmla="*/ 10160 h 1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" h="15">
                <a:moveTo>
                  <a:pt x="20" y="12"/>
                </a:moveTo>
                <a:lnTo>
                  <a:pt x="15" y="15"/>
                </a:lnTo>
                <a:lnTo>
                  <a:pt x="11" y="14"/>
                </a:lnTo>
                <a:lnTo>
                  <a:pt x="5" y="11"/>
                </a:lnTo>
                <a:lnTo>
                  <a:pt x="0" y="10"/>
                </a:lnTo>
                <a:lnTo>
                  <a:pt x="1" y="5"/>
                </a:lnTo>
                <a:lnTo>
                  <a:pt x="5" y="3"/>
                </a:lnTo>
                <a:lnTo>
                  <a:pt x="10" y="2"/>
                </a:lnTo>
                <a:lnTo>
                  <a:pt x="14" y="0"/>
                </a:lnTo>
                <a:lnTo>
                  <a:pt x="20" y="0"/>
                </a:lnTo>
                <a:lnTo>
                  <a:pt x="20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6" name="Freeform 212"/>
          <p:cNvSpPr>
            <a:spLocks/>
          </p:cNvSpPr>
          <p:nvPr/>
        </p:nvSpPr>
        <p:spPr bwMode="auto">
          <a:xfrm>
            <a:off x="6899275" y="1930400"/>
            <a:ext cx="190500" cy="84138"/>
          </a:xfrm>
          <a:custGeom>
            <a:avLst/>
            <a:gdLst>
              <a:gd name="T0" fmla="*/ 190500 w 241"/>
              <a:gd name="T1" fmla="*/ 4763 h 106"/>
              <a:gd name="T2" fmla="*/ 188919 w 241"/>
              <a:gd name="T3" fmla="*/ 9525 h 106"/>
              <a:gd name="T4" fmla="*/ 185757 w 241"/>
              <a:gd name="T5" fmla="*/ 12700 h 106"/>
              <a:gd name="T6" fmla="*/ 182595 w 241"/>
              <a:gd name="T7" fmla="*/ 13494 h 106"/>
              <a:gd name="T8" fmla="*/ 178643 w 241"/>
              <a:gd name="T9" fmla="*/ 14288 h 106"/>
              <a:gd name="T10" fmla="*/ 173900 w 241"/>
              <a:gd name="T11" fmla="*/ 15875 h 106"/>
              <a:gd name="T12" fmla="*/ 169158 w 241"/>
              <a:gd name="T13" fmla="*/ 16669 h 106"/>
              <a:gd name="T14" fmla="*/ 165996 w 241"/>
              <a:gd name="T15" fmla="*/ 17463 h 106"/>
              <a:gd name="T16" fmla="*/ 162044 w 241"/>
              <a:gd name="T17" fmla="*/ 19050 h 106"/>
              <a:gd name="T18" fmla="*/ 150187 w 241"/>
              <a:gd name="T19" fmla="*/ 23813 h 106"/>
              <a:gd name="T20" fmla="*/ 139120 w 241"/>
              <a:gd name="T21" fmla="*/ 29369 h 106"/>
              <a:gd name="T22" fmla="*/ 128844 w 241"/>
              <a:gd name="T23" fmla="*/ 34925 h 106"/>
              <a:gd name="T24" fmla="*/ 116988 w 241"/>
              <a:gd name="T25" fmla="*/ 40481 h 106"/>
              <a:gd name="T26" fmla="*/ 105921 w 241"/>
              <a:gd name="T27" fmla="*/ 46038 h 106"/>
              <a:gd name="T28" fmla="*/ 94855 w 241"/>
              <a:gd name="T29" fmla="*/ 51594 h 106"/>
              <a:gd name="T30" fmla="*/ 82998 w 241"/>
              <a:gd name="T31" fmla="*/ 55563 h 106"/>
              <a:gd name="T32" fmla="*/ 71141 w 241"/>
              <a:gd name="T33" fmla="*/ 59532 h 106"/>
              <a:gd name="T34" fmla="*/ 62446 w 241"/>
              <a:gd name="T35" fmla="*/ 63500 h 106"/>
              <a:gd name="T36" fmla="*/ 53751 w 241"/>
              <a:gd name="T37" fmla="*/ 66675 h 106"/>
              <a:gd name="T38" fmla="*/ 45056 w 241"/>
              <a:gd name="T39" fmla="*/ 70644 h 106"/>
              <a:gd name="T40" fmla="*/ 35571 w 241"/>
              <a:gd name="T41" fmla="*/ 73819 h 106"/>
              <a:gd name="T42" fmla="*/ 27666 w 241"/>
              <a:gd name="T43" fmla="*/ 77788 h 106"/>
              <a:gd name="T44" fmla="*/ 18180 w 241"/>
              <a:gd name="T45" fmla="*/ 80169 h 106"/>
              <a:gd name="T46" fmla="*/ 9485 w 241"/>
              <a:gd name="T47" fmla="*/ 83344 h 106"/>
              <a:gd name="T48" fmla="*/ 0 w 241"/>
              <a:gd name="T49" fmla="*/ 84138 h 106"/>
              <a:gd name="T50" fmla="*/ 3162 w 241"/>
              <a:gd name="T51" fmla="*/ 81757 h 106"/>
              <a:gd name="T52" fmla="*/ 5533 w 241"/>
              <a:gd name="T53" fmla="*/ 78582 h 106"/>
              <a:gd name="T54" fmla="*/ 9485 w 241"/>
              <a:gd name="T55" fmla="*/ 76200 h 106"/>
              <a:gd name="T56" fmla="*/ 12647 w 241"/>
              <a:gd name="T57" fmla="*/ 73819 h 106"/>
              <a:gd name="T58" fmla="*/ 16600 w 241"/>
              <a:gd name="T59" fmla="*/ 72232 h 106"/>
              <a:gd name="T60" fmla="*/ 20552 w 241"/>
              <a:gd name="T61" fmla="*/ 70644 h 106"/>
              <a:gd name="T62" fmla="*/ 24504 w 241"/>
              <a:gd name="T63" fmla="*/ 69850 h 106"/>
              <a:gd name="T64" fmla="*/ 28456 w 241"/>
              <a:gd name="T65" fmla="*/ 68263 h 106"/>
              <a:gd name="T66" fmla="*/ 38732 w 241"/>
              <a:gd name="T67" fmla="*/ 64294 h 106"/>
              <a:gd name="T68" fmla="*/ 47427 w 241"/>
              <a:gd name="T69" fmla="*/ 59532 h 106"/>
              <a:gd name="T70" fmla="*/ 57703 w 241"/>
              <a:gd name="T71" fmla="*/ 54769 h 106"/>
              <a:gd name="T72" fmla="*/ 66398 w 241"/>
              <a:gd name="T73" fmla="*/ 50007 h 106"/>
              <a:gd name="T74" fmla="*/ 76674 w 241"/>
              <a:gd name="T75" fmla="*/ 46038 h 106"/>
              <a:gd name="T76" fmla="*/ 86950 w 241"/>
              <a:gd name="T77" fmla="*/ 41275 h 106"/>
              <a:gd name="T78" fmla="*/ 95645 w 241"/>
              <a:gd name="T79" fmla="*/ 36513 h 106"/>
              <a:gd name="T80" fmla="*/ 105921 w 241"/>
              <a:gd name="T81" fmla="*/ 31750 h 106"/>
              <a:gd name="T82" fmla="*/ 116197 w 241"/>
              <a:gd name="T83" fmla="*/ 28575 h 106"/>
              <a:gd name="T84" fmla="*/ 125683 w 241"/>
              <a:gd name="T85" fmla="*/ 23813 h 106"/>
              <a:gd name="T86" fmla="*/ 135959 w 241"/>
              <a:gd name="T87" fmla="*/ 19844 h 106"/>
              <a:gd name="T88" fmla="*/ 146234 w 241"/>
              <a:gd name="T89" fmla="*/ 15875 h 106"/>
              <a:gd name="T90" fmla="*/ 154929 w 241"/>
              <a:gd name="T91" fmla="*/ 11906 h 106"/>
              <a:gd name="T92" fmla="*/ 165205 w 241"/>
              <a:gd name="T93" fmla="*/ 7144 h 106"/>
              <a:gd name="T94" fmla="*/ 174691 w 241"/>
              <a:gd name="T95" fmla="*/ 3969 h 106"/>
              <a:gd name="T96" fmla="*/ 184967 w 241"/>
              <a:gd name="T97" fmla="*/ 0 h 106"/>
              <a:gd name="T98" fmla="*/ 190500 w 241"/>
              <a:gd name="T99" fmla="*/ 4763 h 10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41" h="106">
                <a:moveTo>
                  <a:pt x="241" y="6"/>
                </a:moveTo>
                <a:lnTo>
                  <a:pt x="239" y="12"/>
                </a:lnTo>
                <a:lnTo>
                  <a:pt x="235" y="16"/>
                </a:lnTo>
                <a:lnTo>
                  <a:pt x="231" y="17"/>
                </a:lnTo>
                <a:lnTo>
                  <a:pt x="226" y="18"/>
                </a:lnTo>
                <a:lnTo>
                  <a:pt x="220" y="20"/>
                </a:lnTo>
                <a:lnTo>
                  <a:pt x="214" y="21"/>
                </a:lnTo>
                <a:lnTo>
                  <a:pt x="210" y="22"/>
                </a:lnTo>
                <a:lnTo>
                  <a:pt x="205" y="24"/>
                </a:lnTo>
                <a:lnTo>
                  <a:pt x="190" y="30"/>
                </a:lnTo>
                <a:lnTo>
                  <a:pt x="176" y="37"/>
                </a:lnTo>
                <a:lnTo>
                  <a:pt x="163" y="44"/>
                </a:lnTo>
                <a:lnTo>
                  <a:pt x="148" y="51"/>
                </a:lnTo>
                <a:lnTo>
                  <a:pt x="134" y="58"/>
                </a:lnTo>
                <a:lnTo>
                  <a:pt x="120" y="65"/>
                </a:lnTo>
                <a:lnTo>
                  <a:pt x="105" y="70"/>
                </a:lnTo>
                <a:lnTo>
                  <a:pt x="90" y="75"/>
                </a:lnTo>
                <a:lnTo>
                  <a:pt x="79" y="80"/>
                </a:lnTo>
                <a:lnTo>
                  <a:pt x="68" y="84"/>
                </a:lnTo>
                <a:lnTo>
                  <a:pt x="57" y="89"/>
                </a:lnTo>
                <a:lnTo>
                  <a:pt x="45" y="93"/>
                </a:lnTo>
                <a:lnTo>
                  <a:pt x="35" y="98"/>
                </a:lnTo>
                <a:lnTo>
                  <a:pt x="23" y="101"/>
                </a:lnTo>
                <a:lnTo>
                  <a:pt x="12" y="105"/>
                </a:lnTo>
                <a:lnTo>
                  <a:pt x="0" y="106"/>
                </a:lnTo>
                <a:lnTo>
                  <a:pt x="4" y="103"/>
                </a:lnTo>
                <a:lnTo>
                  <a:pt x="7" y="99"/>
                </a:lnTo>
                <a:lnTo>
                  <a:pt x="12" y="96"/>
                </a:lnTo>
                <a:lnTo>
                  <a:pt x="16" y="93"/>
                </a:lnTo>
                <a:lnTo>
                  <a:pt x="21" y="91"/>
                </a:lnTo>
                <a:lnTo>
                  <a:pt x="26" y="89"/>
                </a:lnTo>
                <a:lnTo>
                  <a:pt x="31" y="88"/>
                </a:lnTo>
                <a:lnTo>
                  <a:pt x="36" y="86"/>
                </a:lnTo>
                <a:lnTo>
                  <a:pt x="49" y="81"/>
                </a:lnTo>
                <a:lnTo>
                  <a:pt x="60" y="75"/>
                </a:lnTo>
                <a:lnTo>
                  <a:pt x="73" y="69"/>
                </a:lnTo>
                <a:lnTo>
                  <a:pt x="84" y="63"/>
                </a:lnTo>
                <a:lnTo>
                  <a:pt x="97" y="58"/>
                </a:lnTo>
                <a:lnTo>
                  <a:pt x="110" y="52"/>
                </a:lnTo>
                <a:lnTo>
                  <a:pt x="121" y="46"/>
                </a:lnTo>
                <a:lnTo>
                  <a:pt x="134" y="40"/>
                </a:lnTo>
                <a:lnTo>
                  <a:pt x="147" y="36"/>
                </a:lnTo>
                <a:lnTo>
                  <a:pt x="159" y="30"/>
                </a:lnTo>
                <a:lnTo>
                  <a:pt x="172" y="25"/>
                </a:lnTo>
                <a:lnTo>
                  <a:pt x="185" y="20"/>
                </a:lnTo>
                <a:lnTo>
                  <a:pt x="196" y="15"/>
                </a:lnTo>
                <a:lnTo>
                  <a:pt x="209" y="9"/>
                </a:lnTo>
                <a:lnTo>
                  <a:pt x="221" y="5"/>
                </a:lnTo>
                <a:lnTo>
                  <a:pt x="234" y="0"/>
                </a:lnTo>
                <a:lnTo>
                  <a:pt x="241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7" name="Freeform 213"/>
          <p:cNvSpPr>
            <a:spLocks/>
          </p:cNvSpPr>
          <p:nvPr/>
        </p:nvSpPr>
        <p:spPr bwMode="auto">
          <a:xfrm>
            <a:off x="6384925" y="1935163"/>
            <a:ext cx="460375" cy="225425"/>
          </a:xfrm>
          <a:custGeom>
            <a:avLst/>
            <a:gdLst>
              <a:gd name="T0" fmla="*/ 460375 w 579"/>
              <a:gd name="T1" fmla="*/ 2381 h 284"/>
              <a:gd name="T2" fmla="*/ 457990 w 579"/>
              <a:gd name="T3" fmla="*/ 8731 h 284"/>
              <a:gd name="T4" fmla="*/ 442087 w 579"/>
              <a:gd name="T5" fmla="*/ 16669 h 284"/>
              <a:gd name="T6" fmla="*/ 414258 w 579"/>
              <a:gd name="T7" fmla="*/ 26988 h 284"/>
              <a:gd name="T8" fmla="*/ 386429 w 579"/>
              <a:gd name="T9" fmla="*/ 38100 h 284"/>
              <a:gd name="T10" fmla="*/ 358600 w 579"/>
              <a:gd name="T11" fmla="*/ 50800 h 284"/>
              <a:gd name="T12" fmla="*/ 332361 w 579"/>
              <a:gd name="T13" fmla="*/ 63500 h 284"/>
              <a:gd name="T14" fmla="*/ 305326 w 579"/>
              <a:gd name="T15" fmla="*/ 77788 h 284"/>
              <a:gd name="T16" fmla="*/ 277497 w 579"/>
              <a:gd name="T17" fmla="*/ 90488 h 284"/>
              <a:gd name="T18" fmla="*/ 248873 w 579"/>
              <a:gd name="T19" fmla="*/ 102394 h 284"/>
              <a:gd name="T20" fmla="*/ 217863 w 579"/>
              <a:gd name="T21" fmla="*/ 116681 h 284"/>
              <a:gd name="T22" fmla="*/ 182878 w 579"/>
              <a:gd name="T23" fmla="*/ 134144 h 284"/>
              <a:gd name="T24" fmla="*/ 149483 w 579"/>
              <a:gd name="T25" fmla="*/ 151606 h 284"/>
              <a:gd name="T26" fmla="*/ 115293 w 579"/>
              <a:gd name="T27" fmla="*/ 169863 h 284"/>
              <a:gd name="T28" fmla="*/ 87463 w 579"/>
              <a:gd name="T29" fmla="*/ 184944 h 284"/>
              <a:gd name="T30" fmla="*/ 66790 w 579"/>
              <a:gd name="T31" fmla="*/ 194469 h 284"/>
              <a:gd name="T32" fmla="*/ 45322 w 579"/>
              <a:gd name="T33" fmla="*/ 206375 h 284"/>
              <a:gd name="T34" fmla="*/ 25444 w 579"/>
              <a:gd name="T35" fmla="*/ 218281 h 284"/>
              <a:gd name="T36" fmla="*/ 11132 w 579"/>
              <a:gd name="T37" fmla="*/ 224631 h 284"/>
              <a:gd name="T38" fmla="*/ 1590 w 579"/>
              <a:gd name="T39" fmla="*/ 224631 h 284"/>
              <a:gd name="T40" fmla="*/ 0 w 579"/>
              <a:gd name="T41" fmla="*/ 215900 h 284"/>
              <a:gd name="T42" fmla="*/ 19083 w 579"/>
              <a:gd name="T43" fmla="*/ 204788 h 284"/>
              <a:gd name="T44" fmla="*/ 38961 w 579"/>
              <a:gd name="T45" fmla="*/ 196056 h 284"/>
              <a:gd name="T46" fmla="*/ 59634 w 579"/>
              <a:gd name="T47" fmla="*/ 187325 h 284"/>
              <a:gd name="T48" fmla="*/ 78717 w 579"/>
              <a:gd name="T49" fmla="*/ 175419 h 284"/>
              <a:gd name="T50" fmla="*/ 117678 w 579"/>
              <a:gd name="T51" fmla="*/ 155575 h 284"/>
              <a:gd name="T52" fmla="*/ 158229 w 579"/>
              <a:gd name="T53" fmla="*/ 134938 h 284"/>
              <a:gd name="T54" fmla="*/ 197985 w 579"/>
              <a:gd name="T55" fmla="*/ 115888 h 284"/>
              <a:gd name="T56" fmla="*/ 237741 w 579"/>
              <a:gd name="T57" fmla="*/ 96838 h 284"/>
              <a:gd name="T58" fmla="*/ 278292 w 579"/>
              <a:gd name="T59" fmla="*/ 77788 h 284"/>
              <a:gd name="T60" fmla="*/ 318843 w 579"/>
              <a:gd name="T61" fmla="*/ 58738 h 284"/>
              <a:gd name="T62" fmla="*/ 358600 w 579"/>
              <a:gd name="T63" fmla="*/ 38894 h 284"/>
              <a:gd name="T64" fmla="*/ 399151 w 579"/>
              <a:gd name="T65" fmla="*/ 19844 h 284"/>
              <a:gd name="T66" fmla="*/ 414258 w 579"/>
              <a:gd name="T67" fmla="*/ 14288 h 284"/>
              <a:gd name="T68" fmla="*/ 429365 w 579"/>
              <a:gd name="T69" fmla="*/ 9525 h 284"/>
              <a:gd name="T70" fmla="*/ 444473 w 579"/>
              <a:gd name="T71" fmla="*/ 4763 h 284"/>
              <a:gd name="T72" fmla="*/ 458785 w 579"/>
              <a:gd name="T73" fmla="*/ 0 h 28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79" h="284">
                <a:moveTo>
                  <a:pt x="577" y="0"/>
                </a:moveTo>
                <a:lnTo>
                  <a:pt x="579" y="3"/>
                </a:lnTo>
                <a:lnTo>
                  <a:pt x="579" y="7"/>
                </a:lnTo>
                <a:lnTo>
                  <a:pt x="576" y="11"/>
                </a:lnTo>
                <a:lnTo>
                  <a:pt x="574" y="15"/>
                </a:lnTo>
                <a:lnTo>
                  <a:pt x="556" y="21"/>
                </a:lnTo>
                <a:lnTo>
                  <a:pt x="538" y="27"/>
                </a:lnTo>
                <a:lnTo>
                  <a:pt x="521" y="34"/>
                </a:lnTo>
                <a:lnTo>
                  <a:pt x="503" y="41"/>
                </a:lnTo>
                <a:lnTo>
                  <a:pt x="486" y="48"/>
                </a:lnTo>
                <a:lnTo>
                  <a:pt x="469" y="56"/>
                </a:lnTo>
                <a:lnTo>
                  <a:pt x="451" y="64"/>
                </a:lnTo>
                <a:lnTo>
                  <a:pt x="435" y="72"/>
                </a:lnTo>
                <a:lnTo>
                  <a:pt x="418" y="80"/>
                </a:lnTo>
                <a:lnTo>
                  <a:pt x="401" y="90"/>
                </a:lnTo>
                <a:lnTo>
                  <a:pt x="384" y="98"/>
                </a:lnTo>
                <a:lnTo>
                  <a:pt x="366" y="106"/>
                </a:lnTo>
                <a:lnTo>
                  <a:pt x="349" y="114"/>
                </a:lnTo>
                <a:lnTo>
                  <a:pt x="332" y="121"/>
                </a:lnTo>
                <a:lnTo>
                  <a:pt x="313" y="129"/>
                </a:lnTo>
                <a:lnTo>
                  <a:pt x="296" y="136"/>
                </a:lnTo>
                <a:lnTo>
                  <a:pt x="274" y="147"/>
                </a:lnTo>
                <a:lnTo>
                  <a:pt x="252" y="159"/>
                </a:lnTo>
                <a:lnTo>
                  <a:pt x="230" y="169"/>
                </a:lnTo>
                <a:lnTo>
                  <a:pt x="208" y="180"/>
                </a:lnTo>
                <a:lnTo>
                  <a:pt x="188" y="191"/>
                </a:lnTo>
                <a:lnTo>
                  <a:pt x="166" y="201"/>
                </a:lnTo>
                <a:lnTo>
                  <a:pt x="145" y="214"/>
                </a:lnTo>
                <a:lnTo>
                  <a:pt x="124" y="227"/>
                </a:lnTo>
                <a:lnTo>
                  <a:pt x="110" y="233"/>
                </a:lnTo>
                <a:lnTo>
                  <a:pt x="97" y="238"/>
                </a:lnTo>
                <a:lnTo>
                  <a:pt x="84" y="245"/>
                </a:lnTo>
                <a:lnTo>
                  <a:pt x="70" y="252"/>
                </a:lnTo>
                <a:lnTo>
                  <a:pt x="57" y="260"/>
                </a:lnTo>
                <a:lnTo>
                  <a:pt x="45" y="268"/>
                </a:lnTo>
                <a:lnTo>
                  <a:pt x="32" y="275"/>
                </a:lnTo>
                <a:lnTo>
                  <a:pt x="19" y="283"/>
                </a:lnTo>
                <a:lnTo>
                  <a:pt x="14" y="283"/>
                </a:lnTo>
                <a:lnTo>
                  <a:pt x="7" y="284"/>
                </a:lnTo>
                <a:lnTo>
                  <a:pt x="2" y="283"/>
                </a:lnTo>
                <a:lnTo>
                  <a:pt x="0" y="277"/>
                </a:lnTo>
                <a:lnTo>
                  <a:pt x="0" y="272"/>
                </a:lnTo>
                <a:lnTo>
                  <a:pt x="11" y="265"/>
                </a:lnTo>
                <a:lnTo>
                  <a:pt x="24" y="258"/>
                </a:lnTo>
                <a:lnTo>
                  <a:pt x="37" y="252"/>
                </a:lnTo>
                <a:lnTo>
                  <a:pt x="49" y="247"/>
                </a:lnTo>
                <a:lnTo>
                  <a:pt x="62" y="242"/>
                </a:lnTo>
                <a:lnTo>
                  <a:pt x="75" y="236"/>
                </a:lnTo>
                <a:lnTo>
                  <a:pt x="87" y="229"/>
                </a:lnTo>
                <a:lnTo>
                  <a:pt x="99" y="221"/>
                </a:lnTo>
                <a:lnTo>
                  <a:pt x="124" y="208"/>
                </a:lnTo>
                <a:lnTo>
                  <a:pt x="148" y="196"/>
                </a:lnTo>
                <a:lnTo>
                  <a:pt x="174" y="183"/>
                </a:lnTo>
                <a:lnTo>
                  <a:pt x="199" y="170"/>
                </a:lnTo>
                <a:lnTo>
                  <a:pt x="225" y="158"/>
                </a:lnTo>
                <a:lnTo>
                  <a:pt x="249" y="146"/>
                </a:lnTo>
                <a:lnTo>
                  <a:pt x="274" y="133"/>
                </a:lnTo>
                <a:lnTo>
                  <a:pt x="299" y="122"/>
                </a:lnTo>
                <a:lnTo>
                  <a:pt x="325" y="109"/>
                </a:lnTo>
                <a:lnTo>
                  <a:pt x="350" y="98"/>
                </a:lnTo>
                <a:lnTo>
                  <a:pt x="375" y="86"/>
                </a:lnTo>
                <a:lnTo>
                  <a:pt x="401" y="74"/>
                </a:lnTo>
                <a:lnTo>
                  <a:pt x="426" y="62"/>
                </a:lnTo>
                <a:lnTo>
                  <a:pt x="451" y="49"/>
                </a:lnTo>
                <a:lnTo>
                  <a:pt x="477" y="38"/>
                </a:lnTo>
                <a:lnTo>
                  <a:pt x="502" y="25"/>
                </a:lnTo>
                <a:lnTo>
                  <a:pt x="511" y="22"/>
                </a:lnTo>
                <a:lnTo>
                  <a:pt x="521" y="18"/>
                </a:lnTo>
                <a:lnTo>
                  <a:pt x="530" y="15"/>
                </a:lnTo>
                <a:lnTo>
                  <a:pt x="540" y="12"/>
                </a:lnTo>
                <a:lnTo>
                  <a:pt x="549" y="9"/>
                </a:lnTo>
                <a:lnTo>
                  <a:pt x="559" y="6"/>
                </a:lnTo>
                <a:lnTo>
                  <a:pt x="568" y="3"/>
                </a:lnTo>
                <a:lnTo>
                  <a:pt x="57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8" name="Freeform 214"/>
          <p:cNvSpPr>
            <a:spLocks/>
          </p:cNvSpPr>
          <p:nvPr/>
        </p:nvSpPr>
        <p:spPr bwMode="auto">
          <a:xfrm>
            <a:off x="7154863" y="1941513"/>
            <a:ext cx="38100" cy="14287"/>
          </a:xfrm>
          <a:custGeom>
            <a:avLst/>
            <a:gdLst>
              <a:gd name="T0" fmla="*/ 38100 w 47"/>
              <a:gd name="T1" fmla="*/ 10715 h 16"/>
              <a:gd name="T2" fmla="*/ 38100 w 47"/>
              <a:gd name="T3" fmla="*/ 14287 h 16"/>
              <a:gd name="T4" fmla="*/ 33236 w 47"/>
              <a:gd name="T5" fmla="*/ 13394 h 16"/>
              <a:gd name="T6" fmla="*/ 27562 w 47"/>
              <a:gd name="T7" fmla="*/ 14287 h 16"/>
              <a:gd name="T8" fmla="*/ 21887 w 47"/>
              <a:gd name="T9" fmla="*/ 14287 h 16"/>
              <a:gd name="T10" fmla="*/ 17023 w 47"/>
              <a:gd name="T11" fmla="*/ 14287 h 16"/>
              <a:gd name="T12" fmla="*/ 11349 w 47"/>
              <a:gd name="T13" fmla="*/ 14287 h 16"/>
              <a:gd name="T14" fmla="*/ 6485 w 47"/>
              <a:gd name="T15" fmla="*/ 13394 h 16"/>
              <a:gd name="T16" fmla="*/ 2432 w 47"/>
              <a:gd name="T17" fmla="*/ 10715 h 16"/>
              <a:gd name="T18" fmla="*/ 0 w 47"/>
              <a:gd name="T19" fmla="*/ 5358 h 16"/>
              <a:gd name="T20" fmla="*/ 3243 w 47"/>
              <a:gd name="T21" fmla="*/ 2679 h 16"/>
              <a:gd name="T22" fmla="*/ 8106 w 47"/>
              <a:gd name="T23" fmla="*/ 1786 h 16"/>
              <a:gd name="T24" fmla="*/ 12970 w 47"/>
              <a:gd name="T25" fmla="*/ 893 h 16"/>
              <a:gd name="T26" fmla="*/ 17834 w 47"/>
              <a:gd name="T27" fmla="*/ 0 h 16"/>
              <a:gd name="T28" fmla="*/ 21887 w 47"/>
              <a:gd name="T29" fmla="*/ 893 h 16"/>
              <a:gd name="T30" fmla="*/ 26751 w 47"/>
              <a:gd name="T31" fmla="*/ 1786 h 16"/>
              <a:gd name="T32" fmla="*/ 31615 w 47"/>
              <a:gd name="T33" fmla="*/ 2679 h 16"/>
              <a:gd name="T34" fmla="*/ 36479 w 47"/>
              <a:gd name="T35" fmla="*/ 5358 h 16"/>
              <a:gd name="T36" fmla="*/ 38100 w 47"/>
              <a:gd name="T37" fmla="*/ 10715 h 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7" h="16">
                <a:moveTo>
                  <a:pt x="47" y="12"/>
                </a:moveTo>
                <a:lnTo>
                  <a:pt x="47" y="16"/>
                </a:lnTo>
                <a:lnTo>
                  <a:pt x="41" y="15"/>
                </a:lnTo>
                <a:lnTo>
                  <a:pt x="34" y="16"/>
                </a:lnTo>
                <a:lnTo>
                  <a:pt x="27" y="16"/>
                </a:lnTo>
                <a:lnTo>
                  <a:pt x="21" y="16"/>
                </a:lnTo>
                <a:lnTo>
                  <a:pt x="14" y="16"/>
                </a:lnTo>
                <a:lnTo>
                  <a:pt x="8" y="15"/>
                </a:lnTo>
                <a:lnTo>
                  <a:pt x="3" y="12"/>
                </a:lnTo>
                <a:lnTo>
                  <a:pt x="0" y="6"/>
                </a:lnTo>
                <a:lnTo>
                  <a:pt x="4" y="3"/>
                </a:lnTo>
                <a:lnTo>
                  <a:pt x="10" y="2"/>
                </a:lnTo>
                <a:lnTo>
                  <a:pt x="16" y="1"/>
                </a:lnTo>
                <a:lnTo>
                  <a:pt x="22" y="0"/>
                </a:lnTo>
                <a:lnTo>
                  <a:pt x="27" y="1"/>
                </a:lnTo>
                <a:lnTo>
                  <a:pt x="33" y="2"/>
                </a:lnTo>
                <a:lnTo>
                  <a:pt x="39" y="3"/>
                </a:lnTo>
                <a:lnTo>
                  <a:pt x="45" y="6"/>
                </a:lnTo>
                <a:lnTo>
                  <a:pt x="47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9" name="Freeform 215"/>
          <p:cNvSpPr>
            <a:spLocks/>
          </p:cNvSpPr>
          <p:nvPr/>
        </p:nvSpPr>
        <p:spPr bwMode="auto">
          <a:xfrm>
            <a:off x="6553200" y="1952625"/>
            <a:ext cx="320675" cy="160338"/>
          </a:xfrm>
          <a:custGeom>
            <a:avLst/>
            <a:gdLst>
              <a:gd name="T0" fmla="*/ 319088 w 404"/>
              <a:gd name="T1" fmla="*/ 12025 h 200"/>
              <a:gd name="T2" fmla="*/ 314325 w 404"/>
              <a:gd name="T3" fmla="*/ 12827 h 200"/>
              <a:gd name="T4" fmla="*/ 309563 w 404"/>
              <a:gd name="T5" fmla="*/ 13629 h 200"/>
              <a:gd name="T6" fmla="*/ 305594 w 404"/>
              <a:gd name="T7" fmla="*/ 15232 h 200"/>
              <a:gd name="T8" fmla="*/ 300831 w 404"/>
              <a:gd name="T9" fmla="*/ 16835 h 200"/>
              <a:gd name="T10" fmla="*/ 296069 w 404"/>
              <a:gd name="T11" fmla="*/ 17637 h 200"/>
              <a:gd name="T12" fmla="*/ 291306 w 404"/>
              <a:gd name="T13" fmla="*/ 19241 h 200"/>
              <a:gd name="T14" fmla="*/ 288131 w 404"/>
              <a:gd name="T15" fmla="*/ 21646 h 200"/>
              <a:gd name="T16" fmla="*/ 284163 w 404"/>
              <a:gd name="T17" fmla="*/ 24852 h 200"/>
              <a:gd name="T18" fmla="*/ 271463 w 404"/>
              <a:gd name="T19" fmla="*/ 29663 h 200"/>
              <a:gd name="T20" fmla="*/ 258763 w 404"/>
              <a:gd name="T21" fmla="*/ 35274 h 200"/>
              <a:gd name="T22" fmla="*/ 246063 w 404"/>
              <a:gd name="T23" fmla="*/ 40886 h 200"/>
              <a:gd name="T24" fmla="*/ 232569 w 404"/>
              <a:gd name="T25" fmla="*/ 45696 h 200"/>
              <a:gd name="T26" fmla="*/ 219869 w 404"/>
              <a:gd name="T27" fmla="*/ 51308 h 200"/>
              <a:gd name="T28" fmla="*/ 207963 w 404"/>
              <a:gd name="T29" fmla="*/ 56920 h 200"/>
              <a:gd name="T30" fmla="*/ 195263 w 404"/>
              <a:gd name="T31" fmla="*/ 63334 h 200"/>
              <a:gd name="T32" fmla="*/ 183356 w 404"/>
              <a:gd name="T33" fmla="*/ 69747 h 200"/>
              <a:gd name="T34" fmla="*/ 172244 w 404"/>
              <a:gd name="T35" fmla="*/ 75359 h 200"/>
              <a:gd name="T36" fmla="*/ 160338 w 404"/>
              <a:gd name="T37" fmla="*/ 80971 h 200"/>
              <a:gd name="T38" fmla="*/ 150019 w 404"/>
              <a:gd name="T39" fmla="*/ 87384 h 200"/>
              <a:gd name="T40" fmla="*/ 138906 w 404"/>
              <a:gd name="T41" fmla="*/ 92996 h 200"/>
              <a:gd name="T42" fmla="*/ 127000 w 404"/>
              <a:gd name="T43" fmla="*/ 98608 h 200"/>
              <a:gd name="T44" fmla="*/ 115888 w 404"/>
              <a:gd name="T45" fmla="*/ 104220 h 200"/>
              <a:gd name="T46" fmla="*/ 104775 w 404"/>
              <a:gd name="T47" fmla="*/ 110633 h 200"/>
              <a:gd name="T48" fmla="*/ 92869 w 404"/>
              <a:gd name="T49" fmla="*/ 116245 h 200"/>
              <a:gd name="T50" fmla="*/ 81756 w 404"/>
              <a:gd name="T51" fmla="*/ 121857 h 200"/>
              <a:gd name="T52" fmla="*/ 71438 w 404"/>
              <a:gd name="T53" fmla="*/ 127469 h 200"/>
              <a:gd name="T54" fmla="*/ 59531 w 404"/>
              <a:gd name="T55" fmla="*/ 133081 h 200"/>
              <a:gd name="T56" fmla="*/ 48419 w 404"/>
              <a:gd name="T57" fmla="*/ 138692 h 200"/>
              <a:gd name="T58" fmla="*/ 36513 w 404"/>
              <a:gd name="T59" fmla="*/ 144304 h 200"/>
              <a:gd name="T60" fmla="*/ 25400 w 404"/>
              <a:gd name="T61" fmla="*/ 149114 h 200"/>
              <a:gd name="T62" fmla="*/ 14288 w 404"/>
              <a:gd name="T63" fmla="*/ 154726 h 200"/>
              <a:gd name="T64" fmla="*/ 2381 w 404"/>
              <a:gd name="T65" fmla="*/ 160338 h 200"/>
              <a:gd name="T66" fmla="*/ 794 w 404"/>
              <a:gd name="T67" fmla="*/ 158735 h 200"/>
              <a:gd name="T68" fmla="*/ 0 w 404"/>
              <a:gd name="T69" fmla="*/ 157131 h 200"/>
              <a:gd name="T70" fmla="*/ 0 w 404"/>
              <a:gd name="T71" fmla="*/ 153924 h 200"/>
              <a:gd name="T72" fmla="*/ 0 w 404"/>
              <a:gd name="T73" fmla="*/ 152321 h 200"/>
              <a:gd name="T74" fmla="*/ 18256 w 404"/>
              <a:gd name="T75" fmla="*/ 142701 h 200"/>
              <a:gd name="T76" fmla="*/ 37306 w 404"/>
              <a:gd name="T77" fmla="*/ 133882 h 200"/>
              <a:gd name="T78" fmla="*/ 55563 w 404"/>
              <a:gd name="T79" fmla="*/ 123460 h 200"/>
              <a:gd name="T80" fmla="*/ 73819 w 404"/>
              <a:gd name="T81" fmla="*/ 114642 h 200"/>
              <a:gd name="T82" fmla="*/ 92869 w 404"/>
              <a:gd name="T83" fmla="*/ 105021 h 200"/>
              <a:gd name="T84" fmla="*/ 111125 w 404"/>
              <a:gd name="T85" fmla="*/ 94599 h 200"/>
              <a:gd name="T86" fmla="*/ 129381 w 404"/>
              <a:gd name="T87" fmla="*/ 85781 h 200"/>
              <a:gd name="T88" fmla="*/ 148431 w 404"/>
              <a:gd name="T89" fmla="*/ 76161 h 200"/>
              <a:gd name="T90" fmla="*/ 167481 w 404"/>
              <a:gd name="T91" fmla="*/ 67342 h 200"/>
              <a:gd name="T92" fmla="*/ 186531 w 404"/>
              <a:gd name="T93" fmla="*/ 56920 h 200"/>
              <a:gd name="T94" fmla="*/ 204788 w 404"/>
              <a:gd name="T95" fmla="*/ 48101 h 200"/>
              <a:gd name="T96" fmla="*/ 223838 w 404"/>
              <a:gd name="T97" fmla="*/ 38481 h 200"/>
              <a:gd name="T98" fmla="*/ 242094 w 404"/>
              <a:gd name="T99" fmla="*/ 29663 h 200"/>
              <a:gd name="T100" fmla="*/ 261144 w 404"/>
              <a:gd name="T101" fmla="*/ 20042 h 200"/>
              <a:gd name="T102" fmla="*/ 279400 w 404"/>
              <a:gd name="T103" fmla="*/ 12025 h 200"/>
              <a:gd name="T104" fmla="*/ 298450 w 404"/>
              <a:gd name="T105" fmla="*/ 2405 h 200"/>
              <a:gd name="T106" fmla="*/ 302419 w 404"/>
              <a:gd name="T107" fmla="*/ 1603 h 200"/>
              <a:gd name="T108" fmla="*/ 307181 w 404"/>
              <a:gd name="T109" fmla="*/ 802 h 200"/>
              <a:gd name="T110" fmla="*/ 310356 w 404"/>
              <a:gd name="T111" fmla="*/ 0 h 200"/>
              <a:gd name="T112" fmla="*/ 315119 w 404"/>
              <a:gd name="T113" fmla="*/ 0 h 200"/>
              <a:gd name="T114" fmla="*/ 318294 w 404"/>
              <a:gd name="T115" fmla="*/ 802 h 200"/>
              <a:gd name="T116" fmla="*/ 319881 w 404"/>
              <a:gd name="T117" fmla="*/ 2405 h 200"/>
              <a:gd name="T118" fmla="*/ 320675 w 404"/>
              <a:gd name="T119" fmla="*/ 6414 h 200"/>
              <a:gd name="T120" fmla="*/ 319088 w 404"/>
              <a:gd name="T121" fmla="*/ 12025 h 2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04" h="200">
                <a:moveTo>
                  <a:pt x="402" y="15"/>
                </a:moveTo>
                <a:lnTo>
                  <a:pt x="396" y="16"/>
                </a:lnTo>
                <a:lnTo>
                  <a:pt x="390" y="17"/>
                </a:lnTo>
                <a:lnTo>
                  <a:pt x="385" y="19"/>
                </a:lnTo>
                <a:lnTo>
                  <a:pt x="379" y="21"/>
                </a:lnTo>
                <a:lnTo>
                  <a:pt x="373" y="22"/>
                </a:lnTo>
                <a:lnTo>
                  <a:pt x="367" y="24"/>
                </a:lnTo>
                <a:lnTo>
                  <a:pt x="363" y="27"/>
                </a:lnTo>
                <a:lnTo>
                  <a:pt x="358" y="31"/>
                </a:lnTo>
                <a:lnTo>
                  <a:pt x="342" y="37"/>
                </a:lnTo>
                <a:lnTo>
                  <a:pt x="326" y="44"/>
                </a:lnTo>
                <a:lnTo>
                  <a:pt x="310" y="51"/>
                </a:lnTo>
                <a:lnTo>
                  <a:pt x="293" y="57"/>
                </a:lnTo>
                <a:lnTo>
                  <a:pt x="277" y="64"/>
                </a:lnTo>
                <a:lnTo>
                  <a:pt x="262" y="71"/>
                </a:lnTo>
                <a:lnTo>
                  <a:pt x="246" y="79"/>
                </a:lnTo>
                <a:lnTo>
                  <a:pt x="231" y="87"/>
                </a:lnTo>
                <a:lnTo>
                  <a:pt x="217" y="94"/>
                </a:lnTo>
                <a:lnTo>
                  <a:pt x="202" y="101"/>
                </a:lnTo>
                <a:lnTo>
                  <a:pt x="189" y="109"/>
                </a:lnTo>
                <a:lnTo>
                  <a:pt x="175" y="116"/>
                </a:lnTo>
                <a:lnTo>
                  <a:pt x="160" y="123"/>
                </a:lnTo>
                <a:lnTo>
                  <a:pt x="146" y="130"/>
                </a:lnTo>
                <a:lnTo>
                  <a:pt x="132" y="138"/>
                </a:lnTo>
                <a:lnTo>
                  <a:pt x="117" y="145"/>
                </a:lnTo>
                <a:lnTo>
                  <a:pt x="103" y="152"/>
                </a:lnTo>
                <a:lnTo>
                  <a:pt x="90" y="159"/>
                </a:lnTo>
                <a:lnTo>
                  <a:pt x="75" y="166"/>
                </a:lnTo>
                <a:lnTo>
                  <a:pt x="61" y="173"/>
                </a:lnTo>
                <a:lnTo>
                  <a:pt x="46" y="180"/>
                </a:lnTo>
                <a:lnTo>
                  <a:pt x="32" y="186"/>
                </a:lnTo>
                <a:lnTo>
                  <a:pt x="18" y="193"/>
                </a:lnTo>
                <a:lnTo>
                  <a:pt x="3" y="200"/>
                </a:lnTo>
                <a:lnTo>
                  <a:pt x="1" y="198"/>
                </a:lnTo>
                <a:lnTo>
                  <a:pt x="0" y="196"/>
                </a:lnTo>
                <a:lnTo>
                  <a:pt x="0" y="192"/>
                </a:lnTo>
                <a:lnTo>
                  <a:pt x="0" y="190"/>
                </a:lnTo>
                <a:lnTo>
                  <a:pt x="23" y="178"/>
                </a:lnTo>
                <a:lnTo>
                  <a:pt x="47" y="167"/>
                </a:lnTo>
                <a:lnTo>
                  <a:pt x="70" y="154"/>
                </a:lnTo>
                <a:lnTo>
                  <a:pt x="93" y="143"/>
                </a:lnTo>
                <a:lnTo>
                  <a:pt x="117" y="131"/>
                </a:lnTo>
                <a:lnTo>
                  <a:pt x="140" y="118"/>
                </a:lnTo>
                <a:lnTo>
                  <a:pt x="163" y="107"/>
                </a:lnTo>
                <a:lnTo>
                  <a:pt x="187" y="95"/>
                </a:lnTo>
                <a:lnTo>
                  <a:pt x="211" y="84"/>
                </a:lnTo>
                <a:lnTo>
                  <a:pt x="235" y="71"/>
                </a:lnTo>
                <a:lnTo>
                  <a:pt x="258" y="60"/>
                </a:lnTo>
                <a:lnTo>
                  <a:pt x="282" y="48"/>
                </a:lnTo>
                <a:lnTo>
                  <a:pt x="305" y="37"/>
                </a:lnTo>
                <a:lnTo>
                  <a:pt x="329" y="25"/>
                </a:lnTo>
                <a:lnTo>
                  <a:pt x="352" y="15"/>
                </a:lnTo>
                <a:lnTo>
                  <a:pt x="376" y="3"/>
                </a:lnTo>
                <a:lnTo>
                  <a:pt x="381" y="2"/>
                </a:lnTo>
                <a:lnTo>
                  <a:pt x="387" y="1"/>
                </a:lnTo>
                <a:lnTo>
                  <a:pt x="391" y="0"/>
                </a:lnTo>
                <a:lnTo>
                  <a:pt x="397" y="0"/>
                </a:lnTo>
                <a:lnTo>
                  <a:pt x="401" y="1"/>
                </a:lnTo>
                <a:lnTo>
                  <a:pt x="403" y="3"/>
                </a:lnTo>
                <a:lnTo>
                  <a:pt x="404" y="8"/>
                </a:lnTo>
                <a:lnTo>
                  <a:pt x="402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0" name="Freeform 216"/>
          <p:cNvSpPr>
            <a:spLocks/>
          </p:cNvSpPr>
          <p:nvPr/>
        </p:nvSpPr>
        <p:spPr bwMode="auto">
          <a:xfrm>
            <a:off x="6943725" y="1955800"/>
            <a:ext cx="166688" cy="82550"/>
          </a:xfrm>
          <a:custGeom>
            <a:avLst/>
            <a:gdLst>
              <a:gd name="T0" fmla="*/ 165093 w 209"/>
              <a:gd name="T1" fmla="*/ 16510 h 105"/>
              <a:gd name="T2" fmla="*/ 160308 w 209"/>
              <a:gd name="T3" fmla="*/ 18869 h 105"/>
              <a:gd name="T4" fmla="*/ 154725 w 209"/>
              <a:gd name="T5" fmla="*/ 18869 h 105"/>
              <a:gd name="T6" fmla="*/ 149142 w 209"/>
              <a:gd name="T7" fmla="*/ 17296 h 105"/>
              <a:gd name="T8" fmla="*/ 145154 w 209"/>
              <a:gd name="T9" fmla="*/ 18869 h 105"/>
              <a:gd name="T10" fmla="*/ 132393 w 209"/>
              <a:gd name="T11" fmla="*/ 24372 h 105"/>
              <a:gd name="T12" fmla="*/ 118037 w 209"/>
              <a:gd name="T13" fmla="*/ 30661 h 105"/>
              <a:gd name="T14" fmla="*/ 105277 w 209"/>
              <a:gd name="T15" fmla="*/ 36165 h 105"/>
              <a:gd name="T16" fmla="*/ 91718 w 209"/>
              <a:gd name="T17" fmla="*/ 41668 h 105"/>
              <a:gd name="T18" fmla="*/ 78957 w 209"/>
              <a:gd name="T19" fmla="*/ 47171 h 105"/>
              <a:gd name="T20" fmla="*/ 66197 w 209"/>
              <a:gd name="T21" fmla="*/ 52675 h 105"/>
              <a:gd name="T22" fmla="*/ 52638 w 209"/>
              <a:gd name="T23" fmla="*/ 58178 h 105"/>
              <a:gd name="T24" fmla="*/ 39878 w 209"/>
              <a:gd name="T25" fmla="*/ 63681 h 105"/>
              <a:gd name="T26" fmla="*/ 7178 w 209"/>
              <a:gd name="T27" fmla="*/ 82550 h 105"/>
              <a:gd name="T28" fmla="*/ 3190 w 209"/>
              <a:gd name="T29" fmla="*/ 80191 h 105"/>
              <a:gd name="T30" fmla="*/ 798 w 209"/>
              <a:gd name="T31" fmla="*/ 75474 h 105"/>
              <a:gd name="T32" fmla="*/ 0 w 209"/>
              <a:gd name="T33" fmla="*/ 70757 h 105"/>
              <a:gd name="T34" fmla="*/ 3988 w 209"/>
              <a:gd name="T35" fmla="*/ 66826 h 105"/>
              <a:gd name="T36" fmla="*/ 14356 w 209"/>
              <a:gd name="T37" fmla="*/ 61323 h 105"/>
              <a:gd name="T38" fmla="*/ 25522 w 209"/>
              <a:gd name="T39" fmla="*/ 56606 h 105"/>
              <a:gd name="T40" fmla="*/ 35890 w 209"/>
              <a:gd name="T41" fmla="*/ 51889 h 105"/>
              <a:gd name="T42" fmla="*/ 46258 w 209"/>
              <a:gd name="T43" fmla="*/ 47171 h 105"/>
              <a:gd name="T44" fmla="*/ 57424 w 209"/>
              <a:gd name="T45" fmla="*/ 42454 h 105"/>
              <a:gd name="T46" fmla="*/ 68589 w 209"/>
              <a:gd name="T47" fmla="*/ 38523 h 105"/>
              <a:gd name="T48" fmla="*/ 78957 w 209"/>
              <a:gd name="T49" fmla="*/ 33806 h 105"/>
              <a:gd name="T50" fmla="*/ 90123 w 209"/>
              <a:gd name="T51" fmla="*/ 29089 h 105"/>
              <a:gd name="T52" fmla="*/ 98099 w 209"/>
              <a:gd name="T53" fmla="*/ 25158 h 105"/>
              <a:gd name="T54" fmla="*/ 105277 w 209"/>
              <a:gd name="T55" fmla="*/ 22013 h 105"/>
              <a:gd name="T56" fmla="*/ 114847 w 209"/>
              <a:gd name="T57" fmla="*/ 18082 h 105"/>
              <a:gd name="T58" fmla="*/ 122823 w 209"/>
              <a:gd name="T59" fmla="*/ 15724 h 105"/>
              <a:gd name="T60" fmla="*/ 132393 w 209"/>
              <a:gd name="T61" fmla="*/ 12579 h 105"/>
              <a:gd name="T62" fmla="*/ 140369 w 209"/>
              <a:gd name="T63" fmla="*/ 9434 h 105"/>
              <a:gd name="T64" fmla="*/ 148344 w 209"/>
              <a:gd name="T65" fmla="*/ 4717 h 105"/>
              <a:gd name="T66" fmla="*/ 157117 w 209"/>
              <a:gd name="T67" fmla="*/ 0 h 105"/>
              <a:gd name="T68" fmla="*/ 161105 w 209"/>
              <a:gd name="T69" fmla="*/ 1572 h 105"/>
              <a:gd name="T70" fmla="*/ 165093 w 209"/>
              <a:gd name="T71" fmla="*/ 5503 h 105"/>
              <a:gd name="T72" fmla="*/ 166688 w 209"/>
              <a:gd name="T73" fmla="*/ 11007 h 105"/>
              <a:gd name="T74" fmla="*/ 165093 w 209"/>
              <a:gd name="T75" fmla="*/ 16510 h 10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09" h="105">
                <a:moveTo>
                  <a:pt x="207" y="21"/>
                </a:moveTo>
                <a:lnTo>
                  <a:pt x="201" y="24"/>
                </a:lnTo>
                <a:lnTo>
                  <a:pt x="194" y="24"/>
                </a:lnTo>
                <a:lnTo>
                  <a:pt x="187" y="22"/>
                </a:lnTo>
                <a:lnTo>
                  <a:pt x="182" y="24"/>
                </a:lnTo>
                <a:lnTo>
                  <a:pt x="166" y="31"/>
                </a:lnTo>
                <a:lnTo>
                  <a:pt x="148" y="39"/>
                </a:lnTo>
                <a:lnTo>
                  <a:pt x="132" y="46"/>
                </a:lnTo>
                <a:lnTo>
                  <a:pt x="115" y="53"/>
                </a:lnTo>
                <a:lnTo>
                  <a:pt x="99" y="60"/>
                </a:lnTo>
                <a:lnTo>
                  <a:pt x="83" y="67"/>
                </a:lnTo>
                <a:lnTo>
                  <a:pt x="66" y="74"/>
                </a:lnTo>
                <a:lnTo>
                  <a:pt x="50" y="81"/>
                </a:lnTo>
                <a:lnTo>
                  <a:pt x="9" y="105"/>
                </a:lnTo>
                <a:lnTo>
                  <a:pt x="4" y="102"/>
                </a:lnTo>
                <a:lnTo>
                  <a:pt x="1" y="96"/>
                </a:lnTo>
                <a:lnTo>
                  <a:pt x="0" y="90"/>
                </a:lnTo>
                <a:lnTo>
                  <a:pt x="5" y="85"/>
                </a:lnTo>
                <a:lnTo>
                  <a:pt x="18" y="78"/>
                </a:lnTo>
                <a:lnTo>
                  <a:pt x="32" y="72"/>
                </a:lnTo>
                <a:lnTo>
                  <a:pt x="45" y="66"/>
                </a:lnTo>
                <a:lnTo>
                  <a:pt x="58" y="60"/>
                </a:lnTo>
                <a:lnTo>
                  <a:pt x="72" y="54"/>
                </a:lnTo>
                <a:lnTo>
                  <a:pt x="86" y="49"/>
                </a:lnTo>
                <a:lnTo>
                  <a:pt x="99" y="43"/>
                </a:lnTo>
                <a:lnTo>
                  <a:pt x="113" y="37"/>
                </a:lnTo>
                <a:lnTo>
                  <a:pt x="123" y="32"/>
                </a:lnTo>
                <a:lnTo>
                  <a:pt x="132" y="28"/>
                </a:lnTo>
                <a:lnTo>
                  <a:pt x="144" y="23"/>
                </a:lnTo>
                <a:lnTo>
                  <a:pt x="154" y="20"/>
                </a:lnTo>
                <a:lnTo>
                  <a:pt x="166" y="16"/>
                </a:lnTo>
                <a:lnTo>
                  <a:pt x="176" y="12"/>
                </a:lnTo>
                <a:lnTo>
                  <a:pt x="186" y="6"/>
                </a:lnTo>
                <a:lnTo>
                  <a:pt x="197" y="0"/>
                </a:lnTo>
                <a:lnTo>
                  <a:pt x="202" y="2"/>
                </a:lnTo>
                <a:lnTo>
                  <a:pt x="207" y="7"/>
                </a:lnTo>
                <a:lnTo>
                  <a:pt x="209" y="14"/>
                </a:lnTo>
                <a:lnTo>
                  <a:pt x="207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1" name="Freeform 217"/>
          <p:cNvSpPr>
            <a:spLocks/>
          </p:cNvSpPr>
          <p:nvPr/>
        </p:nvSpPr>
        <p:spPr bwMode="auto">
          <a:xfrm>
            <a:off x="6789738" y="1970088"/>
            <a:ext cx="136525" cy="55562"/>
          </a:xfrm>
          <a:custGeom>
            <a:avLst/>
            <a:gdLst>
              <a:gd name="T0" fmla="*/ 136525 w 172"/>
              <a:gd name="T1" fmla="*/ 3913 h 71"/>
              <a:gd name="T2" fmla="*/ 119063 w 172"/>
              <a:gd name="T3" fmla="*/ 10173 h 71"/>
              <a:gd name="T4" fmla="*/ 102394 w 172"/>
              <a:gd name="T5" fmla="*/ 17999 h 71"/>
              <a:gd name="T6" fmla="*/ 84931 w 172"/>
              <a:gd name="T7" fmla="*/ 25042 h 71"/>
              <a:gd name="T8" fmla="*/ 69056 w 172"/>
              <a:gd name="T9" fmla="*/ 31303 h 71"/>
              <a:gd name="T10" fmla="*/ 51594 w 172"/>
              <a:gd name="T11" fmla="*/ 38346 h 71"/>
              <a:gd name="T12" fmla="*/ 34925 w 172"/>
              <a:gd name="T13" fmla="*/ 44606 h 71"/>
              <a:gd name="T14" fmla="*/ 17463 w 172"/>
              <a:gd name="T15" fmla="*/ 50084 h 71"/>
              <a:gd name="T16" fmla="*/ 0 w 172"/>
              <a:gd name="T17" fmla="*/ 55562 h 71"/>
              <a:gd name="T18" fmla="*/ 0 w 172"/>
              <a:gd name="T19" fmla="*/ 51649 h 71"/>
              <a:gd name="T20" fmla="*/ 16669 w 172"/>
              <a:gd name="T21" fmla="*/ 43041 h 71"/>
              <a:gd name="T22" fmla="*/ 33338 w 172"/>
              <a:gd name="T23" fmla="*/ 34433 h 71"/>
              <a:gd name="T24" fmla="*/ 50006 w 172"/>
              <a:gd name="T25" fmla="*/ 26607 h 71"/>
              <a:gd name="T26" fmla="*/ 66675 w 172"/>
              <a:gd name="T27" fmla="*/ 19564 h 71"/>
              <a:gd name="T28" fmla="*/ 84138 w 172"/>
              <a:gd name="T29" fmla="*/ 13304 h 71"/>
              <a:gd name="T30" fmla="*/ 101600 w 172"/>
              <a:gd name="T31" fmla="*/ 7043 h 71"/>
              <a:gd name="T32" fmla="*/ 119063 w 172"/>
              <a:gd name="T33" fmla="*/ 2348 h 71"/>
              <a:gd name="T34" fmla="*/ 136525 w 172"/>
              <a:gd name="T35" fmla="*/ 0 h 71"/>
              <a:gd name="T36" fmla="*/ 136525 w 172"/>
              <a:gd name="T37" fmla="*/ 3913 h 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2" h="71">
                <a:moveTo>
                  <a:pt x="172" y="5"/>
                </a:moveTo>
                <a:lnTo>
                  <a:pt x="150" y="13"/>
                </a:lnTo>
                <a:lnTo>
                  <a:pt x="129" y="23"/>
                </a:lnTo>
                <a:lnTo>
                  <a:pt x="107" y="32"/>
                </a:lnTo>
                <a:lnTo>
                  <a:pt x="87" y="40"/>
                </a:lnTo>
                <a:lnTo>
                  <a:pt x="65" y="49"/>
                </a:lnTo>
                <a:lnTo>
                  <a:pt x="44" y="57"/>
                </a:lnTo>
                <a:lnTo>
                  <a:pt x="22" y="64"/>
                </a:lnTo>
                <a:lnTo>
                  <a:pt x="0" y="71"/>
                </a:lnTo>
                <a:lnTo>
                  <a:pt x="0" y="66"/>
                </a:lnTo>
                <a:lnTo>
                  <a:pt x="21" y="55"/>
                </a:lnTo>
                <a:lnTo>
                  <a:pt x="42" y="44"/>
                </a:lnTo>
                <a:lnTo>
                  <a:pt x="63" y="34"/>
                </a:lnTo>
                <a:lnTo>
                  <a:pt x="84" y="25"/>
                </a:lnTo>
                <a:lnTo>
                  <a:pt x="106" y="17"/>
                </a:lnTo>
                <a:lnTo>
                  <a:pt x="128" y="9"/>
                </a:lnTo>
                <a:lnTo>
                  <a:pt x="150" y="3"/>
                </a:lnTo>
                <a:lnTo>
                  <a:pt x="172" y="0"/>
                </a:lnTo>
                <a:lnTo>
                  <a:pt x="172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2" name="Freeform 218"/>
          <p:cNvSpPr>
            <a:spLocks/>
          </p:cNvSpPr>
          <p:nvPr/>
        </p:nvSpPr>
        <p:spPr bwMode="auto">
          <a:xfrm>
            <a:off x="7170738" y="1976438"/>
            <a:ext cx="39687" cy="12700"/>
          </a:xfrm>
          <a:custGeom>
            <a:avLst/>
            <a:gdLst>
              <a:gd name="T0" fmla="*/ 39687 w 51"/>
              <a:gd name="T1" fmla="*/ 2988 h 17"/>
              <a:gd name="T2" fmla="*/ 37352 w 51"/>
              <a:gd name="T3" fmla="*/ 7471 h 17"/>
              <a:gd name="T4" fmla="*/ 33462 w 51"/>
              <a:gd name="T5" fmla="*/ 9712 h 17"/>
              <a:gd name="T6" fmla="*/ 28793 w 51"/>
              <a:gd name="T7" fmla="*/ 11953 h 17"/>
              <a:gd name="T8" fmla="*/ 23345 w 51"/>
              <a:gd name="T9" fmla="*/ 12700 h 17"/>
              <a:gd name="T10" fmla="*/ 17120 w 51"/>
              <a:gd name="T11" fmla="*/ 12700 h 17"/>
              <a:gd name="T12" fmla="*/ 11673 w 51"/>
              <a:gd name="T13" fmla="*/ 12700 h 17"/>
              <a:gd name="T14" fmla="*/ 6225 w 51"/>
              <a:gd name="T15" fmla="*/ 12700 h 17"/>
              <a:gd name="T16" fmla="*/ 2335 w 51"/>
              <a:gd name="T17" fmla="*/ 12700 h 17"/>
              <a:gd name="T18" fmla="*/ 0 w 51"/>
              <a:gd name="T19" fmla="*/ 8965 h 17"/>
              <a:gd name="T20" fmla="*/ 0 w 51"/>
              <a:gd name="T21" fmla="*/ 5976 h 17"/>
              <a:gd name="T22" fmla="*/ 2335 w 51"/>
              <a:gd name="T23" fmla="*/ 2241 h 17"/>
              <a:gd name="T24" fmla="*/ 3891 w 51"/>
              <a:gd name="T25" fmla="*/ 0 h 17"/>
              <a:gd name="T26" fmla="*/ 8560 w 51"/>
              <a:gd name="T27" fmla="*/ 0 h 17"/>
              <a:gd name="T28" fmla="*/ 13229 w 51"/>
              <a:gd name="T29" fmla="*/ 0 h 17"/>
              <a:gd name="T30" fmla="*/ 17120 w 51"/>
              <a:gd name="T31" fmla="*/ 747 h 17"/>
              <a:gd name="T32" fmla="*/ 22567 w 51"/>
              <a:gd name="T33" fmla="*/ 747 h 17"/>
              <a:gd name="T34" fmla="*/ 27236 w 51"/>
              <a:gd name="T35" fmla="*/ 1494 h 17"/>
              <a:gd name="T36" fmla="*/ 31905 w 51"/>
              <a:gd name="T37" fmla="*/ 2241 h 17"/>
              <a:gd name="T38" fmla="*/ 35796 w 51"/>
              <a:gd name="T39" fmla="*/ 2241 h 17"/>
              <a:gd name="T40" fmla="*/ 39687 w 51"/>
              <a:gd name="T41" fmla="*/ 2988 h 1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1" h="17">
                <a:moveTo>
                  <a:pt x="51" y="4"/>
                </a:moveTo>
                <a:lnTo>
                  <a:pt x="48" y="10"/>
                </a:lnTo>
                <a:lnTo>
                  <a:pt x="43" y="13"/>
                </a:lnTo>
                <a:lnTo>
                  <a:pt x="37" y="16"/>
                </a:lnTo>
                <a:lnTo>
                  <a:pt x="30" y="17"/>
                </a:lnTo>
                <a:lnTo>
                  <a:pt x="22" y="17"/>
                </a:lnTo>
                <a:lnTo>
                  <a:pt x="15" y="17"/>
                </a:lnTo>
                <a:lnTo>
                  <a:pt x="8" y="17"/>
                </a:lnTo>
                <a:lnTo>
                  <a:pt x="3" y="17"/>
                </a:lnTo>
                <a:lnTo>
                  <a:pt x="0" y="12"/>
                </a:lnTo>
                <a:lnTo>
                  <a:pt x="0" y="8"/>
                </a:lnTo>
                <a:lnTo>
                  <a:pt x="3" y="3"/>
                </a:lnTo>
                <a:lnTo>
                  <a:pt x="5" y="0"/>
                </a:lnTo>
                <a:lnTo>
                  <a:pt x="11" y="0"/>
                </a:lnTo>
                <a:lnTo>
                  <a:pt x="17" y="0"/>
                </a:lnTo>
                <a:lnTo>
                  <a:pt x="22" y="1"/>
                </a:lnTo>
                <a:lnTo>
                  <a:pt x="29" y="1"/>
                </a:lnTo>
                <a:lnTo>
                  <a:pt x="35" y="2"/>
                </a:lnTo>
                <a:lnTo>
                  <a:pt x="41" y="3"/>
                </a:lnTo>
                <a:lnTo>
                  <a:pt x="46" y="3"/>
                </a:lnTo>
                <a:lnTo>
                  <a:pt x="51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3" name="Freeform 219"/>
          <p:cNvSpPr>
            <a:spLocks/>
          </p:cNvSpPr>
          <p:nvPr/>
        </p:nvSpPr>
        <p:spPr bwMode="auto">
          <a:xfrm>
            <a:off x="6961188" y="1987550"/>
            <a:ext cx="160337" cy="77788"/>
          </a:xfrm>
          <a:custGeom>
            <a:avLst/>
            <a:gdLst>
              <a:gd name="T0" fmla="*/ 157944 w 201"/>
              <a:gd name="T1" fmla="*/ 14585 h 96"/>
              <a:gd name="T2" fmla="*/ 153158 w 201"/>
              <a:gd name="T3" fmla="*/ 16206 h 96"/>
              <a:gd name="T4" fmla="*/ 149169 w 201"/>
              <a:gd name="T5" fmla="*/ 16206 h 96"/>
              <a:gd name="T6" fmla="*/ 145978 w 201"/>
              <a:gd name="T7" fmla="*/ 15396 h 96"/>
              <a:gd name="T8" fmla="*/ 141192 w 201"/>
              <a:gd name="T9" fmla="*/ 14585 h 96"/>
              <a:gd name="T10" fmla="*/ 126834 w 201"/>
              <a:gd name="T11" fmla="*/ 25119 h 96"/>
              <a:gd name="T12" fmla="*/ 110880 w 201"/>
              <a:gd name="T13" fmla="*/ 33222 h 96"/>
              <a:gd name="T14" fmla="*/ 95724 w 201"/>
              <a:gd name="T15" fmla="*/ 40515 h 96"/>
              <a:gd name="T16" fmla="*/ 79770 w 201"/>
              <a:gd name="T17" fmla="*/ 48618 h 96"/>
              <a:gd name="T18" fmla="*/ 63816 w 201"/>
              <a:gd name="T19" fmla="*/ 55100 h 96"/>
              <a:gd name="T20" fmla="*/ 47862 w 201"/>
              <a:gd name="T21" fmla="*/ 61582 h 96"/>
              <a:gd name="T22" fmla="*/ 31908 w 201"/>
              <a:gd name="T23" fmla="*/ 68875 h 96"/>
              <a:gd name="T24" fmla="*/ 15954 w 201"/>
              <a:gd name="T25" fmla="*/ 76978 h 96"/>
              <a:gd name="T26" fmla="*/ 11168 w 201"/>
              <a:gd name="T27" fmla="*/ 77788 h 96"/>
              <a:gd name="T28" fmla="*/ 5584 w 201"/>
              <a:gd name="T29" fmla="*/ 76167 h 96"/>
              <a:gd name="T30" fmla="*/ 798 w 201"/>
              <a:gd name="T31" fmla="*/ 72116 h 96"/>
              <a:gd name="T32" fmla="*/ 0 w 201"/>
              <a:gd name="T33" fmla="*/ 65634 h 96"/>
              <a:gd name="T34" fmla="*/ 0 w 201"/>
              <a:gd name="T35" fmla="*/ 62392 h 96"/>
              <a:gd name="T36" fmla="*/ 17549 w 201"/>
              <a:gd name="T37" fmla="*/ 55100 h 96"/>
              <a:gd name="T38" fmla="*/ 34301 w 201"/>
              <a:gd name="T39" fmla="*/ 46997 h 96"/>
              <a:gd name="T40" fmla="*/ 51053 w 201"/>
              <a:gd name="T41" fmla="*/ 39704 h 96"/>
              <a:gd name="T42" fmla="*/ 67804 w 201"/>
              <a:gd name="T43" fmla="*/ 31601 h 96"/>
              <a:gd name="T44" fmla="*/ 85354 w 201"/>
              <a:gd name="T45" fmla="*/ 24309 h 96"/>
              <a:gd name="T46" fmla="*/ 102903 w 201"/>
              <a:gd name="T47" fmla="*/ 16206 h 96"/>
              <a:gd name="T48" fmla="*/ 120452 w 201"/>
              <a:gd name="T49" fmla="*/ 9724 h 96"/>
              <a:gd name="T50" fmla="*/ 138799 w 201"/>
              <a:gd name="T51" fmla="*/ 5672 h 96"/>
              <a:gd name="T52" fmla="*/ 141990 w 201"/>
              <a:gd name="T53" fmla="*/ 2431 h 96"/>
              <a:gd name="T54" fmla="*/ 145978 w 201"/>
              <a:gd name="T55" fmla="*/ 810 h 96"/>
              <a:gd name="T56" fmla="*/ 151562 w 201"/>
              <a:gd name="T57" fmla="*/ 0 h 96"/>
              <a:gd name="T58" fmla="*/ 154753 w 201"/>
              <a:gd name="T59" fmla="*/ 0 h 96"/>
              <a:gd name="T60" fmla="*/ 158742 w 201"/>
              <a:gd name="T61" fmla="*/ 1621 h 96"/>
              <a:gd name="T62" fmla="*/ 160337 w 201"/>
              <a:gd name="T63" fmla="*/ 4051 h 96"/>
              <a:gd name="T64" fmla="*/ 160337 w 201"/>
              <a:gd name="T65" fmla="*/ 8103 h 96"/>
              <a:gd name="T66" fmla="*/ 157944 w 201"/>
              <a:gd name="T67" fmla="*/ 14585 h 9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01" h="96">
                <a:moveTo>
                  <a:pt x="198" y="18"/>
                </a:moveTo>
                <a:lnTo>
                  <a:pt x="192" y="20"/>
                </a:lnTo>
                <a:lnTo>
                  <a:pt x="187" y="20"/>
                </a:lnTo>
                <a:lnTo>
                  <a:pt x="183" y="19"/>
                </a:lnTo>
                <a:lnTo>
                  <a:pt x="177" y="18"/>
                </a:lnTo>
                <a:lnTo>
                  <a:pt x="159" y="31"/>
                </a:lnTo>
                <a:lnTo>
                  <a:pt x="139" y="41"/>
                </a:lnTo>
                <a:lnTo>
                  <a:pt x="120" y="50"/>
                </a:lnTo>
                <a:lnTo>
                  <a:pt x="100" y="60"/>
                </a:lnTo>
                <a:lnTo>
                  <a:pt x="80" y="68"/>
                </a:lnTo>
                <a:lnTo>
                  <a:pt x="60" y="76"/>
                </a:lnTo>
                <a:lnTo>
                  <a:pt x="40" y="85"/>
                </a:lnTo>
                <a:lnTo>
                  <a:pt x="20" y="95"/>
                </a:lnTo>
                <a:lnTo>
                  <a:pt x="14" y="96"/>
                </a:lnTo>
                <a:lnTo>
                  <a:pt x="7" y="94"/>
                </a:lnTo>
                <a:lnTo>
                  <a:pt x="1" y="89"/>
                </a:lnTo>
                <a:lnTo>
                  <a:pt x="0" y="81"/>
                </a:lnTo>
                <a:lnTo>
                  <a:pt x="0" y="77"/>
                </a:lnTo>
                <a:lnTo>
                  <a:pt x="22" y="68"/>
                </a:lnTo>
                <a:lnTo>
                  <a:pt x="43" y="58"/>
                </a:lnTo>
                <a:lnTo>
                  <a:pt x="64" y="49"/>
                </a:lnTo>
                <a:lnTo>
                  <a:pt x="85" y="39"/>
                </a:lnTo>
                <a:lnTo>
                  <a:pt x="107" y="30"/>
                </a:lnTo>
                <a:lnTo>
                  <a:pt x="129" y="20"/>
                </a:lnTo>
                <a:lnTo>
                  <a:pt x="151" y="12"/>
                </a:lnTo>
                <a:lnTo>
                  <a:pt x="174" y="7"/>
                </a:lnTo>
                <a:lnTo>
                  <a:pt x="178" y="3"/>
                </a:lnTo>
                <a:lnTo>
                  <a:pt x="183" y="1"/>
                </a:lnTo>
                <a:lnTo>
                  <a:pt x="190" y="0"/>
                </a:lnTo>
                <a:lnTo>
                  <a:pt x="194" y="0"/>
                </a:lnTo>
                <a:lnTo>
                  <a:pt x="199" y="2"/>
                </a:lnTo>
                <a:lnTo>
                  <a:pt x="201" y="5"/>
                </a:lnTo>
                <a:lnTo>
                  <a:pt x="201" y="10"/>
                </a:lnTo>
                <a:lnTo>
                  <a:pt x="198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4" name="Freeform 220"/>
          <p:cNvSpPr>
            <a:spLocks/>
          </p:cNvSpPr>
          <p:nvPr/>
        </p:nvSpPr>
        <p:spPr bwMode="auto">
          <a:xfrm>
            <a:off x="7189788" y="2005013"/>
            <a:ext cx="34925" cy="11112"/>
          </a:xfrm>
          <a:custGeom>
            <a:avLst/>
            <a:gdLst>
              <a:gd name="T0" fmla="*/ 34925 w 44"/>
              <a:gd name="T1" fmla="*/ 2381 h 14"/>
              <a:gd name="T2" fmla="*/ 32544 w 44"/>
              <a:gd name="T3" fmla="*/ 7143 h 14"/>
              <a:gd name="T4" fmla="*/ 30163 w 44"/>
              <a:gd name="T5" fmla="*/ 9525 h 14"/>
              <a:gd name="T6" fmla="*/ 25400 w 44"/>
              <a:gd name="T7" fmla="*/ 11112 h 14"/>
              <a:gd name="T8" fmla="*/ 20638 w 44"/>
              <a:gd name="T9" fmla="*/ 11112 h 14"/>
              <a:gd name="T10" fmla="*/ 15875 w 44"/>
              <a:gd name="T11" fmla="*/ 10318 h 14"/>
              <a:gd name="T12" fmla="*/ 11113 w 44"/>
              <a:gd name="T13" fmla="*/ 10318 h 14"/>
              <a:gd name="T14" fmla="*/ 6350 w 44"/>
              <a:gd name="T15" fmla="*/ 9525 h 14"/>
              <a:gd name="T16" fmla="*/ 1588 w 44"/>
              <a:gd name="T17" fmla="*/ 10318 h 14"/>
              <a:gd name="T18" fmla="*/ 0 w 44"/>
              <a:gd name="T19" fmla="*/ 5556 h 14"/>
              <a:gd name="T20" fmla="*/ 3175 w 44"/>
              <a:gd name="T21" fmla="*/ 3175 h 14"/>
              <a:gd name="T22" fmla="*/ 7938 w 44"/>
              <a:gd name="T23" fmla="*/ 1587 h 14"/>
              <a:gd name="T24" fmla="*/ 12700 w 44"/>
              <a:gd name="T25" fmla="*/ 1587 h 14"/>
              <a:gd name="T26" fmla="*/ 17463 w 44"/>
              <a:gd name="T27" fmla="*/ 0 h 14"/>
              <a:gd name="T28" fmla="*/ 21431 w 44"/>
              <a:gd name="T29" fmla="*/ 0 h 14"/>
              <a:gd name="T30" fmla="*/ 26194 w 44"/>
              <a:gd name="T31" fmla="*/ 1587 h 14"/>
              <a:gd name="T32" fmla="*/ 30956 w 44"/>
              <a:gd name="T33" fmla="*/ 2381 h 14"/>
              <a:gd name="T34" fmla="*/ 34925 w 44"/>
              <a:gd name="T35" fmla="*/ 2381 h 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4" h="14">
                <a:moveTo>
                  <a:pt x="44" y="3"/>
                </a:moveTo>
                <a:lnTo>
                  <a:pt x="41" y="9"/>
                </a:lnTo>
                <a:lnTo>
                  <a:pt x="38" y="12"/>
                </a:lnTo>
                <a:lnTo>
                  <a:pt x="32" y="14"/>
                </a:lnTo>
                <a:lnTo>
                  <a:pt x="26" y="14"/>
                </a:lnTo>
                <a:lnTo>
                  <a:pt x="20" y="13"/>
                </a:lnTo>
                <a:lnTo>
                  <a:pt x="14" y="13"/>
                </a:lnTo>
                <a:lnTo>
                  <a:pt x="8" y="12"/>
                </a:lnTo>
                <a:lnTo>
                  <a:pt x="2" y="13"/>
                </a:lnTo>
                <a:lnTo>
                  <a:pt x="0" y="7"/>
                </a:lnTo>
                <a:lnTo>
                  <a:pt x="4" y="4"/>
                </a:lnTo>
                <a:lnTo>
                  <a:pt x="10" y="2"/>
                </a:lnTo>
                <a:lnTo>
                  <a:pt x="16" y="2"/>
                </a:lnTo>
                <a:lnTo>
                  <a:pt x="22" y="0"/>
                </a:lnTo>
                <a:lnTo>
                  <a:pt x="27" y="0"/>
                </a:lnTo>
                <a:lnTo>
                  <a:pt x="33" y="2"/>
                </a:lnTo>
                <a:lnTo>
                  <a:pt x="39" y="3"/>
                </a:lnTo>
                <a:lnTo>
                  <a:pt x="44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5" name="Freeform 221"/>
          <p:cNvSpPr>
            <a:spLocks/>
          </p:cNvSpPr>
          <p:nvPr/>
        </p:nvSpPr>
        <p:spPr bwMode="auto">
          <a:xfrm>
            <a:off x="6326188" y="2012950"/>
            <a:ext cx="41275" cy="26988"/>
          </a:xfrm>
          <a:custGeom>
            <a:avLst/>
            <a:gdLst>
              <a:gd name="T0" fmla="*/ 41275 w 52"/>
              <a:gd name="T1" fmla="*/ 1636 h 33"/>
              <a:gd name="T2" fmla="*/ 41275 w 52"/>
              <a:gd name="T3" fmla="*/ 6543 h 33"/>
              <a:gd name="T4" fmla="*/ 35719 w 52"/>
              <a:gd name="T5" fmla="*/ 8178 h 33"/>
              <a:gd name="T6" fmla="*/ 30956 w 52"/>
              <a:gd name="T7" fmla="*/ 9814 h 33"/>
              <a:gd name="T8" fmla="*/ 25400 w 52"/>
              <a:gd name="T9" fmla="*/ 11449 h 33"/>
              <a:gd name="T10" fmla="*/ 19844 w 52"/>
              <a:gd name="T11" fmla="*/ 13903 h 33"/>
              <a:gd name="T12" fmla="*/ 15875 w 52"/>
              <a:gd name="T13" fmla="*/ 15539 h 33"/>
              <a:gd name="T14" fmla="*/ 11113 w 52"/>
              <a:gd name="T15" fmla="*/ 18810 h 33"/>
              <a:gd name="T16" fmla="*/ 7144 w 52"/>
              <a:gd name="T17" fmla="*/ 22081 h 33"/>
              <a:gd name="T18" fmla="*/ 3969 w 52"/>
              <a:gd name="T19" fmla="*/ 26988 h 33"/>
              <a:gd name="T20" fmla="*/ 0 w 52"/>
              <a:gd name="T21" fmla="*/ 26988 h 33"/>
              <a:gd name="T22" fmla="*/ 1588 w 52"/>
              <a:gd name="T23" fmla="*/ 19628 h 33"/>
              <a:gd name="T24" fmla="*/ 4763 w 52"/>
              <a:gd name="T25" fmla="*/ 14721 h 33"/>
              <a:gd name="T26" fmla="*/ 9525 w 52"/>
              <a:gd name="T27" fmla="*/ 11449 h 33"/>
              <a:gd name="T28" fmla="*/ 15875 w 52"/>
              <a:gd name="T29" fmla="*/ 8178 h 33"/>
              <a:gd name="T30" fmla="*/ 22225 w 52"/>
              <a:gd name="T31" fmla="*/ 6543 h 33"/>
              <a:gd name="T32" fmla="*/ 28575 w 52"/>
              <a:gd name="T33" fmla="*/ 4089 h 33"/>
              <a:gd name="T34" fmla="*/ 34131 w 52"/>
              <a:gd name="T35" fmla="*/ 2453 h 33"/>
              <a:gd name="T36" fmla="*/ 39688 w 52"/>
              <a:gd name="T37" fmla="*/ 0 h 33"/>
              <a:gd name="T38" fmla="*/ 41275 w 52"/>
              <a:gd name="T39" fmla="*/ 1636 h 3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2" h="33">
                <a:moveTo>
                  <a:pt x="52" y="2"/>
                </a:moveTo>
                <a:lnTo>
                  <a:pt x="52" y="8"/>
                </a:lnTo>
                <a:lnTo>
                  <a:pt x="45" y="10"/>
                </a:lnTo>
                <a:lnTo>
                  <a:pt x="39" y="12"/>
                </a:lnTo>
                <a:lnTo>
                  <a:pt x="32" y="14"/>
                </a:lnTo>
                <a:lnTo>
                  <a:pt x="25" y="17"/>
                </a:lnTo>
                <a:lnTo>
                  <a:pt x="20" y="19"/>
                </a:lnTo>
                <a:lnTo>
                  <a:pt x="14" y="23"/>
                </a:lnTo>
                <a:lnTo>
                  <a:pt x="9" y="27"/>
                </a:lnTo>
                <a:lnTo>
                  <a:pt x="5" y="33"/>
                </a:lnTo>
                <a:lnTo>
                  <a:pt x="0" y="33"/>
                </a:lnTo>
                <a:lnTo>
                  <a:pt x="2" y="24"/>
                </a:lnTo>
                <a:lnTo>
                  <a:pt x="6" y="18"/>
                </a:lnTo>
                <a:lnTo>
                  <a:pt x="12" y="14"/>
                </a:lnTo>
                <a:lnTo>
                  <a:pt x="20" y="10"/>
                </a:lnTo>
                <a:lnTo>
                  <a:pt x="28" y="8"/>
                </a:lnTo>
                <a:lnTo>
                  <a:pt x="36" y="5"/>
                </a:lnTo>
                <a:lnTo>
                  <a:pt x="43" y="3"/>
                </a:lnTo>
                <a:lnTo>
                  <a:pt x="50" y="0"/>
                </a:lnTo>
                <a:lnTo>
                  <a:pt x="52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6" name="Freeform 222"/>
          <p:cNvSpPr>
            <a:spLocks/>
          </p:cNvSpPr>
          <p:nvPr/>
        </p:nvSpPr>
        <p:spPr bwMode="auto">
          <a:xfrm>
            <a:off x="6961188" y="2017713"/>
            <a:ext cx="177800" cy="95250"/>
          </a:xfrm>
          <a:custGeom>
            <a:avLst/>
            <a:gdLst>
              <a:gd name="T0" fmla="*/ 177800 w 223"/>
              <a:gd name="T1" fmla="*/ 4763 h 120"/>
              <a:gd name="T2" fmla="*/ 177003 w 223"/>
              <a:gd name="T3" fmla="*/ 10319 h 120"/>
              <a:gd name="T4" fmla="*/ 174611 w 223"/>
              <a:gd name="T5" fmla="*/ 15081 h 120"/>
              <a:gd name="T6" fmla="*/ 170624 w 223"/>
              <a:gd name="T7" fmla="*/ 17463 h 120"/>
              <a:gd name="T8" fmla="*/ 165840 w 223"/>
              <a:gd name="T9" fmla="*/ 20638 h 120"/>
              <a:gd name="T10" fmla="*/ 161057 w 223"/>
              <a:gd name="T11" fmla="*/ 22225 h 120"/>
              <a:gd name="T12" fmla="*/ 157070 w 223"/>
              <a:gd name="T13" fmla="*/ 23813 h 120"/>
              <a:gd name="T14" fmla="*/ 152286 w 223"/>
              <a:gd name="T15" fmla="*/ 26988 h 120"/>
              <a:gd name="T16" fmla="*/ 148300 w 223"/>
              <a:gd name="T17" fmla="*/ 30163 h 120"/>
              <a:gd name="T18" fmla="*/ 130759 w 223"/>
              <a:gd name="T19" fmla="*/ 38894 h 120"/>
              <a:gd name="T20" fmla="*/ 114015 w 223"/>
              <a:gd name="T21" fmla="*/ 46831 h 120"/>
              <a:gd name="T22" fmla="*/ 96474 w 223"/>
              <a:gd name="T23" fmla="*/ 55563 h 120"/>
              <a:gd name="T24" fmla="*/ 79731 w 223"/>
              <a:gd name="T25" fmla="*/ 62706 h 120"/>
              <a:gd name="T26" fmla="*/ 62190 w 223"/>
              <a:gd name="T27" fmla="*/ 70644 h 120"/>
              <a:gd name="T28" fmla="*/ 44649 w 223"/>
              <a:gd name="T29" fmla="*/ 79375 h 120"/>
              <a:gd name="T30" fmla="*/ 27109 w 223"/>
              <a:gd name="T31" fmla="*/ 87313 h 120"/>
              <a:gd name="T32" fmla="*/ 9568 w 223"/>
              <a:gd name="T33" fmla="*/ 95250 h 120"/>
              <a:gd name="T34" fmla="*/ 6378 w 223"/>
              <a:gd name="T35" fmla="*/ 93663 h 120"/>
              <a:gd name="T36" fmla="*/ 3189 w 223"/>
              <a:gd name="T37" fmla="*/ 92869 h 120"/>
              <a:gd name="T38" fmla="*/ 1595 w 223"/>
              <a:gd name="T39" fmla="*/ 89694 h 120"/>
              <a:gd name="T40" fmla="*/ 0 w 223"/>
              <a:gd name="T41" fmla="*/ 87313 h 120"/>
              <a:gd name="T42" fmla="*/ 9568 w 223"/>
              <a:gd name="T43" fmla="*/ 79375 h 120"/>
              <a:gd name="T44" fmla="*/ 19933 w 223"/>
              <a:gd name="T45" fmla="*/ 71438 h 120"/>
              <a:gd name="T46" fmla="*/ 31095 w 223"/>
              <a:gd name="T47" fmla="*/ 64294 h 120"/>
              <a:gd name="T48" fmla="*/ 42257 w 223"/>
              <a:gd name="T49" fmla="*/ 57944 h 120"/>
              <a:gd name="T50" fmla="*/ 53420 w 223"/>
              <a:gd name="T51" fmla="*/ 52388 h 120"/>
              <a:gd name="T52" fmla="*/ 63785 w 223"/>
              <a:gd name="T53" fmla="*/ 46038 h 120"/>
              <a:gd name="T54" fmla="*/ 74947 w 223"/>
              <a:gd name="T55" fmla="*/ 40481 h 120"/>
              <a:gd name="T56" fmla="*/ 86109 w 223"/>
              <a:gd name="T57" fmla="*/ 34131 h 120"/>
              <a:gd name="T58" fmla="*/ 91691 w 223"/>
              <a:gd name="T59" fmla="*/ 30163 h 120"/>
              <a:gd name="T60" fmla="*/ 97272 w 223"/>
              <a:gd name="T61" fmla="*/ 27781 h 120"/>
              <a:gd name="T62" fmla="*/ 102853 w 223"/>
              <a:gd name="T63" fmla="*/ 26194 h 120"/>
              <a:gd name="T64" fmla="*/ 109231 w 223"/>
              <a:gd name="T65" fmla="*/ 23813 h 120"/>
              <a:gd name="T66" fmla="*/ 115610 w 223"/>
              <a:gd name="T67" fmla="*/ 23019 h 120"/>
              <a:gd name="T68" fmla="*/ 121191 w 223"/>
              <a:gd name="T69" fmla="*/ 21431 h 120"/>
              <a:gd name="T70" fmla="*/ 125975 w 223"/>
              <a:gd name="T71" fmla="*/ 17463 h 120"/>
              <a:gd name="T72" fmla="*/ 129961 w 223"/>
              <a:gd name="T73" fmla="*/ 14288 h 120"/>
              <a:gd name="T74" fmla="*/ 135543 w 223"/>
              <a:gd name="T75" fmla="*/ 14288 h 120"/>
              <a:gd name="T76" fmla="*/ 141124 w 223"/>
              <a:gd name="T77" fmla="*/ 11906 h 120"/>
              <a:gd name="T78" fmla="*/ 147502 w 223"/>
              <a:gd name="T79" fmla="*/ 8731 h 120"/>
              <a:gd name="T80" fmla="*/ 153881 w 223"/>
              <a:gd name="T81" fmla="*/ 4763 h 120"/>
              <a:gd name="T82" fmla="*/ 159462 w 223"/>
              <a:gd name="T83" fmla="*/ 2381 h 120"/>
              <a:gd name="T84" fmla="*/ 165840 w 223"/>
              <a:gd name="T85" fmla="*/ 0 h 120"/>
              <a:gd name="T86" fmla="*/ 172219 w 223"/>
              <a:gd name="T87" fmla="*/ 0 h 120"/>
              <a:gd name="T88" fmla="*/ 177800 w 223"/>
              <a:gd name="T89" fmla="*/ 4763 h 12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23" h="120">
                <a:moveTo>
                  <a:pt x="223" y="6"/>
                </a:moveTo>
                <a:lnTo>
                  <a:pt x="222" y="13"/>
                </a:lnTo>
                <a:lnTo>
                  <a:pt x="219" y="19"/>
                </a:lnTo>
                <a:lnTo>
                  <a:pt x="214" y="22"/>
                </a:lnTo>
                <a:lnTo>
                  <a:pt x="208" y="26"/>
                </a:lnTo>
                <a:lnTo>
                  <a:pt x="202" y="28"/>
                </a:lnTo>
                <a:lnTo>
                  <a:pt x="197" y="30"/>
                </a:lnTo>
                <a:lnTo>
                  <a:pt x="191" y="34"/>
                </a:lnTo>
                <a:lnTo>
                  <a:pt x="186" y="38"/>
                </a:lnTo>
                <a:lnTo>
                  <a:pt x="164" y="49"/>
                </a:lnTo>
                <a:lnTo>
                  <a:pt x="143" y="59"/>
                </a:lnTo>
                <a:lnTo>
                  <a:pt x="121" y="70"/>
                </a:lnTo>
                <a:lnTo>
                  <a:pt x="100" y="79"/>
                </a:lnTo>
                <a:lnTo>
                  <a:pt x="78" y="89"/>
                </a:lnTo>
                <a:lnTo>
                  <a:pt x="56" y="100"/>
                </a:lnTo>
                <a:lnTo>
                  <a:pt x="34" y="110"/>
                </a:lnTo>
                <a:lnTo>
                  <a:pt x="12" y="120"/>
                </a:lnTo>
                <a:lnTo>
                  <a:pt x="8" y="118"/>
                </a:lnTo>
                <a:lnTo>
                  <a:pt x="4" y="117"/>
                </a:lnTo>
                <a:lnTo>
                  <a:pt x="2" y="113"/>
                </a:lnTo>
                <a:lnTo>
                  <a:pt x="0" y="110"/>
                </a:lnTo>
                <a:lnTo>
                  <a:pt x="12" y="100"/>
                </a:lnTo>
                <a:lnTo>
                  <a:pt x="25" y="90"/>
                </a:lnTo>
                <a:lnTo>
                  <a:pt x="39" y="81"/>
                </a:lnTo>
                <a:lnTo>
                  <a:pt x="53" y="73"/>
                </a:lnTo>
                <a:lnTo>
                  <a:pt x="67" y="66"/>
                </a:lnTo>
                <a:lnTo>
                  <a:pt x="80" y="58"/>
                </a:lnTo>
                <a:lnTo>
                  <a:pt x="94" y="51"/>
                </a:lnTo>
                <a:lnTo>
                  <a:pt x="108" y="43"/>
                </a:lnTo>
                <a:lnTo>
                  <a:pt x="115" y="38"/>
                </a:lnTo>
                <a:lnTo>
                  <a:pt x="122" y="35"/>
                </a:lnTo>
                <a:lnTo>
                  <a:pt x="129" y="33"/>
                </a:lnTo>
                <a:lnTo>
                  <a:pt x="137" y="30"/>
                </a:lnTo>
                <a:lnTo>
                  <a:pt x="145" y="29"/>
                </a:lnTo>
                <a:lnTo>
                  <a:pt x="152" y="27"/>
                </a:lnTo>
                <a:lnTo>
                  <a:pt x="158" y="22"/>
                </a:lnTo>
                <a:lnTo>
                  <a:pt x="163" y="18"/>
                </a:lnTo>
                <a:lnTo>
                  <a:pt x="170" y="18"/>
                </a:lnTo>
                <a:lnTo>
                  <a:pt x="177" y="15"/>
                </a:lnTo>
                <a:lnTo>
                  <a:pt x="185" y="11"/>
                </a:lnTo>
                <a:lnTo>
                  <a:pt x="193" y="6"/>
                </a:lnTo>
                <a:lnTo>
                  <a:pt x="200" y="3"/>
                </a:lnTo>
                <a:lnTo>
                  <a:pt x="208" y="0"/>
                </a:lnTo>
                <a:lnTo>
                  <a:pt x="216" y="0"/>
                </a:lnTo>
                <a:lnTo>
                  <a:pt x="223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7" name="Freeform 223"/>
          <p:cNvSpPr>
            <a:spLocks/>
          </p:cNvSpPr>
          <p:nvPr/>
        </p:nvSpPr>
        <p:spPr bwMode="auto">
          <a:xfrm>
            <a:off x="7194550" y="2039938"/>
            <a:ext cx="36513" cy="11112"/>
          </a:xfrm>
          <a:custGeom>
            <a:avLst/>
            <a:gdLst>
              <a:gd name="T0" fmla="*/ 36513 w 45"/>
              <a:gd name="T1" fmla="*/ 3704 h 15"/>
              <a:gd name="T2" fmla="*/ 33267 w 45"/>
              <a:gd name="T3" fmla="*/ 6667 h 15"/>
              <a:gd name="T4" fmla="*/ 29210 w 45"/>
              <a:gd name="T5" fmla="*/ 8890 h 15"/>
              <a:gd name="T6" fmla="*/ 25965 w 45"/>
              <a:gd name="T7" fmla="*/ 10371 h 15"/>
              <a:gd name="T8" fmla="*/ 21096 w 45"/>
              <a:gd name="T9" fmla="*/ 11112 h 15"/>
              <a:gd name="T10" fmla="*/ 16228 w 45"/>
              <a:gd name="T11" fmla="*/ 11112 h 15"/>
              <a:gd name="T12" fmla="*/ 11360 w 45"/>
              <a:gd name="T13" fmla="*/ 11112 h 15"/>
              <a:gd name="T14" fmla="*/ 5680 w 45"/>
              <a:gd name="T15" fmla="*/ 10371 h 15"/>
              <a:gd name="T16" fmla="*/ 1623 w 45"/>
              <a:gd name="T17" fmla="*/ 9630 h 15"/>
              <a:gd name="T18" fmla="*/ 0 w 45"/>
              <a:gd name="T19" fmla="*/ 5186 h 15"/>
              <a:gd name="T20" fmla="*/ 3246 w 45"/>
              <a:gd name="T21" fmla="*/ 2963 h 15"/>
              <a:gd name="T22" fmla="*/ 5680 w 45"/>
              <a:gd name="T23" fmla="*/ 741 h 15"/>
              <a:gd name="T24" fmla="*/ 9737 w 45"/>
              <a:gd name="T25" fmla="*/ 0 h 15"/>
              <a:gd name="T26" fmla="*/ 17039 w 45"/>
              <a:gd name="T27" fmla="*/ 0 h 15"/>
              <a:gd name="T28" fmla="*/ 24342 w 45"/>
              <a:gd name="T29" fmla="*/ 0 h 15"/>
              <a:gd name="T30" fmla="*/ 31645 w 45"/>
              <a:gd name="T31" fmla="*/ 741 h 15"/>
              <a:gd name="T32" fmla="*/ 36513 w 45"/>
              <a:gd name="T33" fmla="*/ 3704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5" h="15">
                <a:moveTo>
                  <a:pt x="45" y="5"/>
                </a:moveTo>
                <a:lnTo>
                  <a:pt x="41" y="9"/>
                </a:lnTo>
                <a:lnTo>
                  <a:pt x="36" y="12"/>
                </a:lnTo>
                <a:lnTo>
                  <a:pt x="32" y="14"/>
                </a:lnTo>
                <a:lnTo>
                  <a:pt x="26" y="15"/>
                </a:lnTo>
                <a:lnTo>
                  <a:pt x="20" y="15"/>
                </a:lnTo>
                <a:lnTo>
                  <a:pt x="14" y="15"/>
                </a:lnTo>
                <a:lnTo>
                  <a:pt x="7" y="14"/>
                </a:lnTo>
                <a:lnTo>
                  <a:pt x="2" y="13"/>
                </a:lnTo>
                <a:lnTo>
                  <a:pt x="0" y="7"/>
                </a:lnTo>
                <a:lnTo>
                  <a:pt x="4" y="4"/>
                </a:lnTo>
                <a:lnTo>
                  <a:pt x="7" y="1"/>
                </a:lnTo>
                <a:lnTo>
                  <a:pt x="12" y="0"/>
                </a:lnTo>
                <a:lnTo>
                  <a:pt x="21" y="0"/>
                </a:lnTo>
                <a:lnTo>
                  <a:pt x="30" y="0"/>
                </a:lnTo>
                <a:lnTo>
                  <a:pt x="39" y="1"/>
                </a:lnTo>
                <a:lnTo>
                  <a:pt x="45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8" name="Freeform 224"/>
          <p:cNvSpPr>
            <a:spLocks/>
          </p:cNvSpPr>
          <p:nvPr/>
        </p:nvSpPr>
        <p:spPr bwMode="auto">
          <a:xfrm>
            <a:off x="6792913" y="2054225"/>
            <a:ext cx="130175" cy="22225"/>
          </a:xfrm>
          <a:custGeom>
            <a:avLst/>
            <a:gdLst>
              <a:gd name="T0" fmla="*/ 130175 w 164"/>
              <a:gd name="T1" fmla="*/ 20579 h 27"/>
              <a:gd name="T2" fmla="*/ 129381 w 164"/>
              <a:gd name="T3" fmla="*/ 22225 h 27"/>
              <a:gd name="T4" fmla="*/ 121444 w 164"/>
              <a:gd name="T5" fmla="*/ 18932 h 27"/>
              <a:gd name="T6" fmla="*/ 111919 w 164"/>
              <a:gd name="T7" fmla="*/ 15640 h 27"/>
              <a:gd name="T8" fmla="*/ 103188 w 164"/>
              <a:gd name="T9" fmla="*/ 13994 h 27"/>
              <a:gd name="T10" fmla="*/ 93663 w 164"/>
              <a:gd name="T11" fmla="*/ 13170 h 27"/>
              <a:gd name="T12" fmla="*/ 84931 w 164"/>
              <a:gd name="T13" fmla="*/ 12347 h 27"/>
              <a:gd name="T14" fmla="*/ 74613 w 164"/>
              <a:gd name="T15" fmla="*/ 12347 h 27"/>
              <a:gd name="T16" fmla="*/ 64294 w 164"/>
              <a:gd name="T17" fmla="*/ 10701 h 27"/>
              <a:gd name="T18" fmla="*/ 54769 w 164"/>
              <a:gd name="T19" fmla="*/ 9878 h 27"/>
              <a:gd name="T20" fmla="*/ 48419 w 164"/>
              <a:gd name="T21" fmla="*/ 10701 h 27"/>
              <a:gd name="T22" fmla="*/ 40481 w 164"/>
              <a:gd name="T23" fmla="*/ 13170 h 27"/>
              <a:gd name="T24" fmla="*/ 34131 w 164"/>
              <a:gd name="T25" fmla="*/ 13994 h 27"/>
              <a:gd name="T26" fmla="*/ 26988 w 164"/>
              <a:gd name="T27" fmla="*/ 15640 h 27"/>
              <a:gd name="T28" fmla="*/ 20638 w 164"/>
              <a:gd name="T29" fmla="*/ 16463 h 27"/>
              <a:gd name="T30" fmla="*/ 13494 w 164"/>
              <a:gd name="T31" fmla="*/ 18932 h 27"/>
              <a:gd name="T32" fmla="*/ 7144 w 164"/>
              <a:gd name="T33" fmla="*/ 19756 h 27"/>
              <a:gd name="T34" fmla="*/ 0 w 164"/>
              <a:gd name="T35" fmla="*/ 20579 h 27"/>
              <a:gd name="T36" fmla="*/ 13494 w 164"/>
              <a:gd name="T37" fmla="*/ 13994 h 27"/>
              <a:gd name="T38" fmla="*/ 28575 w 164"/>
              <a:gd name="T39" fmla="*/ 8231 h 27"/>
              <a:gd name="T40" fmla="*/ 44450 w 164"/>
              <a:gd name="T41" fmla="*/ 3293 h 27"/>
              <a:gd name="T42" fmla="*/ 61119 w 164"/>
              <a:gd name="T43" fmla="*/ 823 h 27"/>
              <a:gd name="T44" fmla="*/ 76994 w 164"/>
              <a:gd name="T45" fmla="*/ 0 h 27"/>
              <a:gd name="T46" fmla="*/ 92869 w 164"/>
              <a:gd name="T47" fmla="*/ 823 h 27"/>
              <a:gd name="T48" fmla="*/ 108744 w 164"/>
              <a:gd name="T49" fmla="*/ 4116 h 27"/>
              <a:gd name="T50" fmla="*/ 122238 w 164"/>
              <a:gd name="T51" fmla="*/ 9878 h 27"/>
              <a:gd name="T52" fmla="*/ 130175 w 164"/>
              <a:gd name="T53" fmla="*/ 20579 h 2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64" h="27">
                <a:moveTo>
                  <a:pt x="164" y="25"/>
                </a:moveTo>
                <a:lnTo>
                  <a:pt x="163" y="27"/>
                </a:lnTo>
                <a:lnTo>
                  <a:pt x="153" y="23"/>
                </a:lnTo>
                <a:lnTo>
                  <a:pt x="141" y="19"/>
                </a:lnTo>
                <a:lnTo>
                  <a:pt x="130" y="17"/>
                </a:lnTo>
                <a:lnTo>
                  <a:pt x="118" y="16"/>
                </a:lnTo>
                <a:lnTo>
                  <a:pt x="107" y="15"/>
                </a:lnTo>
                <a:lnTo>
                  <a:pt x="94" y="15"/>
                </a:lnTo>
                <a:lnTo>
                  <a:pt x="81" y="13"/>
                </a:lnTo>
                <a:lnTo>
                  <a:pt x="69" y="12"/>
                </a:lnTo>
                <a:lnTo>
                  <a:pt x="61" y="13"/>
                </a:lnTo>
                <a:lnTo>
                  <a:pt x="51" y="16"/>
                </a:lnTo>
                <a:lnTo>
                  <a:pt x="43" y="17"/>
                </a:lnTo>
                <a:lnTo>
                  <a:pt x="34" y="19"/>
                </a:lnTo>
                <a:lnTo>
                  <a:pt x="26" y="20"/>
                </a:lnTo>
                <a:lnTo>
                  <a:pt x="17" y="23"/>
                </a:lnTo>
                <a:lnTo>
                  <a:pt x="9" y="24"/>
                </a:lnTo>
                <a:lnTo>
                  <a:pt x="0" y="25"/>
                </a:lnTo>
                <a:lnTo>
                  <a:pt x="17" y="17"/>
                </a:lnTo>
                <a:lnTo>
                  <a:pt x="36" y="10"/>
                </a:lnTo>
                <a:lnTo>
                  <a:pt x="56" y="4"/>
                </a:lnTo>
                <a:lnTo>
                  <a:pt x="77" y="1"/>
                </a:lnTo>
                <a:lnTo>
                  <a:pt x="97" y="0"/>
                </a:lnTo>
                <a:lnTo>
                  <a:pt x="117" y="1"/>
                </a:lnTo>
                <a:lnTo>
                  <a:pt x="137" y="5"/>
                </a:lnTo>
                <a:lnTo>
                  <a:pt x="154" y="12"/>
                </a:lnTo>
                <a:lnTo>
                  <a:pt x="164" y="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69" name="Freeform 225"/>
          <p:cNvSpPr>
            <a:spLocks/>
          </p:cNvSpPr>
          <p:nvPr/>
        </p:nvSpPr>
        <p:spPr bwMode="auto">
          <a:xfrm>
            <a:off x="6586538" y="2070100"/>
            <a:ext cx="115887" cy="61913"/>
          </a:xfrm>
          <a:custGeom>
            <a:avLst/>
            <a:gdLst>
              <a:gd name="T0" fmla="*/ 115887 w 146"/>
              <a:gd name="T1" fmla="*/ 4763 h 78"/>
              <a:gd name="T2" fmla="*/ 113506 w 146"/>
              <a:gd name="T3" fmla="*/ 10319 h 78"/>
              <a:gd name="T4" fmla="*/ 100012 w 146"/>
              <a:gd name="T5" fmla="*/ 16669 h 78"/>
              <a:gd name="T6" fmla="*/ 84931 w 146"/>
              <a:gd name="T7" fmla="*/ 23813 h 78"/>
              <a:gd name="T8" fmla="*/ 71437 w 146"/>
              <a:gd name="T9" fmla="*/ 30163 h 78"/>
              <a:gd name="T10" fmla="*/ 57150 w 146"/>
              <a:gd name="T11" fmla="*/ 37307 h 78"/>
              <a:gd name="T12" fmla="*/ 42862 w 146"/>
              <a:gd name="T13" fmla="*/ 43657 h 78"/>
              <a:gd name="T14" fmla="*/ 28575 w 146"/>
              <a:gd name="T15" fmla="*/ 50800 h 78"/>
              <a:gd name="T16" fmla="*/ 15081 w 146"/>
              <a:gd name="T17" fmla="*/ 57150 h 78"/>
              <a:gd name="T18" fmla="*/ 0 w 146"/>
              <a:gd name="T19" fmla="*/ 61913 h 78"/>
              <a:gd name="T20" fmla="*/ 0 w 146"/>
              <a:gd name="T21" fmla="*/ 57150 h 78"/>
              <a:gd name="T22" fmla="*/ 13494 w 146"/>
              <a:gd name="T23" fmla="*/ 49213 h 78"/>
              <a:gd name="T24" fmla="*/ 28575 w 146"/>
              <a:gd name="T25" fmla="*/ 41275 h 78"/>
              <a:gd name="T26" fmla="*/ 42069 w 146"/>
              <a:gd name="T27" fmla="*/ 34132 h 78"/>
              <a:gd name="T28" fmla="*/ 55562 w 146"/>
              <a:gd name="T29" fmla="*/ 26988 h 78"/>
              <a:gd name="T30" fmla="*/ 70643 w 146"/>
              <a:gd name="T31" fmla="*/ 19050 h 78"/>
              <a:gd name="T32" fmla="*/ 84137 w 146"/>
              <a:gd name="T33" fmla="*/ 12700 h 78"/>
              <a:gd name="T34" fmla="*/ 99218 w 146"/>
              <a:gd name="T35" fmla="*/ 6350 h 78"/>
              <a:gd name="T36" fmla="*/ 113506 w 146"/>
              <a:gd name="T37" fmla="*/ 0 h 78"/>
              <a:gd name="T38" fmla="*/ 115887 w 146"/>
              <a:gd name="T39" fmla="*/ 4763 h 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6" h="78">
                <a:moveTo>
                  <a:pt x="146" y="6"/>
                </a:moveTo>
                <a:lnTo>
                  <a:pt x="143" y="13"/>
                </a:lnTo>
                <a:lnTo>
                  <a:pt x="126" y="21"/>
                </a:lnTo>
                <a:lnTo>
                  <a:pt x="107" y="30"/>
                </a:lnTo>
                <a:lnTo>
                  <a:pt x="90" y="38"/>
                </a:lnTo>
                <a:lnTo>
                  <a:pt x="72" y="47"/>
                </a:lnTo>
                <a:lnTo>
                  <a:pt x="54" y="55"/>
                </a:lnTo>
                <a:lnTo>
                  <a:pt x="36" y="64"/>
                </a:lnTo>
                <a:lnTo>
                  <a:pt x="19" y="72"/>
                </a:lnTo>
                <a:lnTo>
                  <a:pt x="0" y="78"/>
                </a:lnTo>
                <a:lnTo>
                  <a:pt x="0" y="72"/>
                </a:lnTo>
                <a:lnTo>
                  <a:pt x="17" y="62"/>
                </a:lnTo>
                <a:lnTo>
                  <a:pt x="36" y="52"/>
                </a:lnTo>
                <a:lnTo>
                  <a:pt x="53" y="43"/>
                </a:lnTo>
                <a:lnTo>
                  <a:pt x="70" y="34"/>
                </a:lnTo>
                <a:lnTo>
                  <a:pt x="89" y="24"/>
                </a:lnTo>
                <a:lnTo>
                  <a:pt x="106" y="16"/>
                </a:lnTo>
                <a:lnTo>
                  <a:pt x="125" y="8"/>
                </a:lnTo>
                <a:lnTo>
                  <a:pt x="143" y="0"/>
                </a:lnTo>
                <a:lnTo>
                  <a:pt x="14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0" name="Freeform 226"/>
          <p:cNvSpPr>
            <a:spLocks/>
          </p:cNvSpPr>
          <p:nvPr/>
        </p:nvSpPr>
        <p:spPr bwMode="auto">
          <a:xfrm>
            <a:off x="7192963" y="2071688"/>
            <a:ext cx="22225" cy="12700"/>
          </a:xfrm>
          <a:custGeom>
            <a:avLst/>
            <a:gdLst>
              <a:gd name="T0" fmla="*/ 22225 w 28"/>
              <a:gd name="T1" fmla="*/ 7620 h 15"/>
              <a:gd name="T2" fmla="*/ 22225 w 28"/>
              <a:gd name="T3" fmla="*/ 10160 h 15"/>
              <a:gd name="T4" fmla="*/ 17463 w 28"/>
              <a:gd name="T5" fmla="*/ 12700 h 15"/>
              <a:gd name="T6" fmla="*/ 11906 w 28"/>
              <a:gd name="T7" fmla="*/ 12700 h 15"/>
              <a:gd name="T8" fmla="*/ 6350 w 28"/>
              <a:gd name="T9" fmla="*/ 12700 h 15"/>
              <a:gd name="T10" fmla="*/ 794 w 28"/>
              <a:gd name="T11" fmla="*/ 12700 h 15"/>
              <a:gd name="T12" fmla="*/ 0 w 28"/>
              <a:gd name="T13" fmla="*/ 8467 h 15"/>
              <a:gd name="T14" fmla="*/ 3175 w 28"/>
              <a:gd name="T15" fmla="*/ 4233 h 15"/>
              <a:gd name="T16" fmla="*/ 5556 w 28"/>
              <a:gd name="T17" fmla="*/ 1693 h 15"/>
              <a:gd name="T18" fmla="*/ 9525 w 28"/>
              <a:gd name="T19" fmla="*/ 0 h 15"/>
              <a:gd name="T20" fmla="*/ 12700 w 28"/>
              <a:gd name="T21" fmla="*/ 1693 h 15"/>
              <a:gd name="T22" fmla="*/ 16669 w 28"/>
              <a:gd name="T23" fmla="*/ 2540 h 15"/>
              <a:gd name="T24" fmla="*/ 19050 w 28"/>
              <a:gd name="T25" fmla="*/ 4233 h 15"/>
              <a:gd name="T26" fmla="*/ 22225 w 28"/>
              <a:gd name="T27" fmla="*/ 7620 h 1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8" h="15">
                <a:moveTo>
                  <a:pt x="28" y="9"/>
                </a:moveTo>
                <a:lnTo>
                  <a:pt x="28" y="12"/>
                </a:lnTo>
                <a:lnTo>
                  <a:pt x="22" y="15"/>
                </a:lnTo>
                <a:lnTo>
                  <a:pt x="15" y="15"/>
                </a:lnTo>
                <a:lnTo>
                  <a:pt x="8" y="15"/>
                </a:lnTo>
                <a:lnTo>
                  <a:pt x="1" y="15"/>
                </a:lnTo>
                <a:lnTo>
                  <a:pt x="0" y="10"/>
                </a:lnTo>
                <a:lnTo>
                  <a:pt x="4" y="5"/>
                </a:lnTo>
                <a:lnTo>
                  <a:pt x="7" y="2"/>
                </a:lnTo>
                <a:lnTo>
                  <a:pt x="12" y="0"/>
                </a:lnTo>
                <a:lnTo>
                  <a:pt x="16" y="2"/>
                </a:lnTo>
                <a:lnTo>
                  <a:pt x="21" y="3"/>
                </a:lnTo>
                <a:lnTo>
                  <a:pt x="24" y="5"/>
                </a:lnTo>
                <a:lnTo>
                  <a:pt x="28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1" name="Freeform 227"/>
          <p:cNvSpPr>
            <a:spLocks/>
          </p:cNvSpPr>
          <p:nvPr/>
        </p:nvSpPr>
        <p:spPr bwMode="auto">
          <a:xfrm>
            <a:off x="6853238" y="2097088"/>
            <a:ext cx="46037" cy="11112"/>
          </a:xfrm>
          <a:custGeom>
            <a:avLst/>
            <a:gdLst>
              <a:gd name="T0" fmla="*/ 46037 w 56"/>
              <a:gd name="T1" fmla="*/ 6667 h 15"/>
              <a:gd name="T2" fmla="*/ 39460 w 56"/>
              <a:gd name="T3" fmla="*/ 11112 h 15"/>
              <a:gd name="T4" fmla="*/ 34528 w 56"/>
              <a:gd name="T5" fmla="*/ 11112 h 15"/>
              <a:gd name="T6" fmla="*/ 28773 w 56"/>
              <a:gd name="T7" fmla="*/ 11112 h 15"/>
              <a:gd name="T8" fmla="*/ 24663 w 56"/>
              <a:gd name="T9" fmla="*/ 11112 h 15"/>
              <a:gd name="T10" fmla="*/ 19730 w 56"/>
              <a:gd name="T11" fmla="*/ 11112 h 15"/>
              <a:gd name="T12" fmla="*/ 14798 w 56"/>
              <a:gd name="T13" fmla="*/ 10371 h 15"/>
              <a:gd name="T14" fmla="*/ 9865 w 56"/>
              <a:gd name="T15" fmla="*/ 8890 h 15"/>
              <a:gd name="T16" fmla="*/ 4933 w 56"/>
              <a:gd name="T17" fmla="*/ 8149 h 15"/>
              <a:gd name="T18" fmla="*/ 0 w 56"/>
              <a:gd name="T19" fmla="*/ 6667 h 15"/>
              <a:gd name="T20" fmla="*/ 4933 w 56"/>
              <a:gd name="T21" fmla="*/ 2963 h 15"/>
              <a:gd name="T22" fmla="*/ 9043 w 56"/>
              <a:gd name="T23" fmla="*/ 741 h 15"/>
              <a:gd name="T24" fmla="*/ 15620 w 56"/>
              <a:gd name="T25" fmla="*/ 0 h 15"/>
              <a:gd name="T26" fmla="*/ 21374 w 56"/>
              <a:gd name="T27" fmla="*/ 0 h 15"/>
              <a:gd name="T28" fmla="*/ 27129 w 56"/>
              <a:gd name="T29" fmla="*/ 0 h 15"/>
              <a:gd name="T30" fmla="*/ 33706 w 56"/>
              <a:gd name="T31" fmla="*/ 741 h 15"/>
              <a:gd name="T32" fmla="*/ 39460 w 56"/>
              <a:gd name="T33" fmla="*/ 741 h 15"/>
              <a:gd name="T34" fmla="*/ 45215 w 56"/>
              <a:gd name="T35" fmla="*/ 1482 h 15"/>
              <a:gd name="T36" fmla="*/ 46037 w 56"/>
              <a:gd name="T37" fmla="*/ 6667 h 1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6" h="15">
                <a:moveTo>
                  <a:pt x="56" y="9"/>
                </a:moveTo>
                <a:lnTo>
                  <a:pt x="48" y="15"/>
                </a:lnTo>
                <a:lnTo>
                  <a:pt x="42" y="15"/>
                </a:lnTo>
                <a:lnTo>
                  <a:pt x="35" y="15"/>
                </a:lnTo>
                <a:lnTo>
                  <a:pt x="30" y="15"/>
                </a:lnTo>
                <a:lnTo>
                  <a:pt x="24" y="15"/>
                </a:lnTo>
                <a:lnTo>
                  <a:pt x="18" y="14"/>
                </a:lnTo>
                <a:lnTo>
                  <a:pt x="12" y="12"/>
                </a:lnTo>
                <a:lnTo>
                  <a:pt x="6" y="11"/>
                </a:lnTo>
                <a:lnTo>
                  <a:pt x="0" y="9"/>
                </a:lnTo>
                <a:lnTo>
                  <a:pt x="6" y="4"/>
                </a:lnTo>
                <a:lnTo>
                  <a:pt x="11" y="1"/>
                </a:lnTo>
                <a:lnTo>
                  <a:pt x="19" y="0"/>
                </a:lnTo>
                <a:lnTo>
                  <a:pt x="26" y="0"/>
                </a:lnTo>
                <a:lnTo>
                  <a:pt x="33" y="0"/>
                </a:lnTo>
                <a:lnTo>
                  <a:pt x="41" y="1"/>
                </a:lnTo>
                <a:lnTo>
                  <a:pt x="48" y="1"/>
                </a:lnTo>
                <a:lnTo>
                  <a:pt x="55" y="2"/>
                </a:lnTo>
                <a:lnTo>
                  <a:pt x="56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2" name="Freeform 228"/>
          <p:cNvSpPr>
            <a:spLocks/>
          </p:cNvSpPr>
          <p:nvPr/>
        </p:nvSpPr>
        <p:spPr bwMode="auto">
          <a:xfrm>
            <a:off x="6799263" y="2114550"/>
            <a:ext cx="49212" cy="11113"/>
          </a:xfrm>
          <a:custGeom>
            <a:avLst/>
            <a:gdLst>
              <a:gd name="T0" fmla="*/ 49212 w 63"/>
              <a:gd name="T1" fmla="*/ 5557 h 14"/>
              <a:gd name="T2" fmla="*/ 49212 w 63"/>
              <a:gd name="T3" fmla="*/ 11113 h 14"/>
              <a:gd name="T4" fmla="*/ 42182 w 63"/>
              <a:gd name="T5" fmla="*/ 11113 h 14"/>
              <a:gd name="T6" fmla="*/ 35933 w 63"/>
              <a:gd name="T7" fmla="*/ 11113 h 14"/>
              <a:gd name="T8" fmla="*/ 29683 w 63"/>
              <a:gd name="T9" fmla="*/ 11113 h 14"/>
              <a:gd name="T10" fmla="*/ 23434 w 63"/>
              <a:gd name="T11" fmla="*/ 11113 h 14"/>
              <a:gd name="T12" fmla="*/ 17966 w 63"/>
              <a:gd name="T13" fmla="*/ 11113 h 14"/>
              <a:gd name="T14" fmla="*/ 11717 w 63"/>
              <a:gd name="T15" fmla="*/ 9525 h 14"/>
              <a:gd name="T16" fmla="*/ 6249 w 63"/>
              <a:gd name="T17" fmla="*/ 8732 h 14"/>
              <a:gd name="T18" fmla="*/ 0 w 63"/>
              <a:gd name="T19" fmla="*/ 7144 h 14"/>
              <a:gd name="T20" fmla="*/ 3125 w 63"/>
              <a:gd name="T21" fmla="*/ 0 h 14"/>
              <a:gd name="T22" fmla="*/ 9374 w 63"/>
              <a:gd name="T23" fmla="*/ 1588 h 14"/>
              <a:gd name="T24" fmla="*/ 14842 w 63"/>
              <a:gd name="T25" fmla="*/ 1588 h 14"/>
              <a:gd name="T26" fmla="*/ 21091 w 63"/>
              <a:gd name="T27" fmla="*/ 1588 h 14"/>
              <a:gd name="T28" fmla="*/ 26559 w 63"/>
              <a:gd name="T29" fmla="*/ 1588 h 14"/>
              <a:gd name="T30" fmla="*/ 32027 w 63"/>
              <a:gd name="T31" fmla="*/ 1588 h 14"/>
              <a:gd name="T32" fmla="*/ 37495 w 63"/>
              <a:gd name="T33" fmla="*/ 2381 h 14"/>
              <a:gd name="T34" fmla="*/ 43744 w 63"/>
              <a:gd name="T35" fmla="*/ 3175 h 14"/>
              <a:gd name="T36" fmla="*/ 49212 w 63"/>
              <a:gd name="T37" fmla="*/ 5557 h 1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3" h="14">
                <a:moveTo>
                  <a:pt x="63" y="7"/>
                </a:moveTo>
                <a:lnTo>
                  <a:pt x="63" y="14"/>
                </a:lnTo>
                <a:lnTo>
                  <a:pt x="54" y="14"/>
                </a:lnTo>
                <a:lnTo>
                  <a:pt x="46" y="14"/>
                </a:lnTo>
                <a:lnTo>
                  <a:pt x="38" y="14"/>
                </a:lnTo>
                <a:lnTo>
                  <a:pt x="30" y="14"/>
                </a:lnTo>
                <a:lnTo>
                  <a:pt x="23" y="14"/>
                </a:lnTo>
                <a:lnTo>
                  <a:pt x="15" y="12"/>
                </a:lnTo>
                <a:lnTo>
                  <a:pt x="8" y="11"/>
                </a:lnTo>
                <a:lnTo>
                  <a:pt x="0" y="9"/>
                </a:lnTo>
                <a:lnTo>
                  <a:pt x="4" y="0"/>
                </a:lnTo>
                <a:lnTo>
                  <a:pt x="12" y="2"/>
                </a:lnTo>
                <a:lnTo>
                  <a:pt x="19" y="2"/>
                </a:lnTo>
                <a:lnTo>
                  <a:pt x="27" y="2"/>
                </a:lnTo>
                <a:lnTo>
                  <a:pt x="34" y="2"/>
                </a:lnTo>
                <a:lnTo>
                  <a:pt x="41" y="2"/>
                </a:lnTo>
                <a:lnTo>
                  <a:pt x="48" y="3"/>
                </a:lnTo>
                <a:lnTo>
                  <a:pt x="56" y="4"/>
                </a:lnTo>
                <a:lnTo>
                  <a:pt x="63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3" name="Freeform 229"/>
          <p:cNvSpPr>
            <a:spLocks/>
          </p:cNvSpPr>
          <p:nvPr/>
        </p:nvSpPr>
        <p:spPr bwMode="auto">
          <a:xfrm>
            <a:off x="6594475" y="2124075"/>
            <a:ext cx="84138" cy="44450"/>
          </a:xfrm>
          <a:custGeom>
            <a:avLst/>
            <a:gdLst>
              <a:gd name="T0" fmla="*/ 84138 w 106"/>
              <a:gd name="T1" fmla="*/ 3119 h 57"/>
              <a:gd name="T2" fmla="*/ 82550 w 106"/>
              <a:gd name="T3" fmla="*/ 10918 h 57"/>
              <a:gd name="T4" fmla="*/ 73025 w 106"/>
              <a:gd name="T5" fmla="*/ 15596 h 57"/>
              <a:gd name="T6" fmla="*/ 63500 w 106"/>
              <a:gd name="T7" fmla="*/ 18716 h 57"/>
              <a:gd name="T8" fmla="*/ 53975 w 106"/>
              <a:gd name="T9" fmla="*/ 22615 h 57"/>
              <a:gd name="T10" fmla="*/ 44450 w 106"/>
              <a:gd name="T11" fmla="*/ 26514 h 57"/>
              <a:gd name="T12" fmla="*/ 34131 w 106"/>
              <a:gd name="T13" fmla="*/ 29633 h 57"/>
              <a:gd name="T14" fmla="*/ 25400 w 106"/>
              <a:gd name="T15" fmla="*/ 33532 h 57"/>
              <a:gd name="T16" fmla="*/ 15875 w 106"/>
              <a:gd name="T17" fmla="*/ 38991 h 57"/>
              <a:gd name="T18" fmla="*/ 7938 w 106"/>
              <a:gd name="T19" fmla="*/ 44450 h 57"/>
              <a:gd name="T20" fmla="*/ 3969 w 106"/>
              <a:gd name="T21" fmla="*/ 44450 h 57"/>
              <a:gd name="T22" fmla="*/ 2381 w 106"/>
              <a:gd name="T23" fmla="*/ 42890 h 57"/>
              <a:gd name="T24" fmla="*/ 794 w 106"/>
              <a:gd name="T25" fmla="*/ 42111 h 57"/>
              <a:gd name="T26" fmla="*/ 0 w 106"/>
              <a:gd name="T27" fmla="*/ 39771 h 57"/>
              <a:gd name="T28" fmla="*/ 2381 w 106"/>
              <a:gd name="T29" fmla="*/ 33532 h 57"/>
              <a:gd name="T30" fmla="*/ 6350 w 106"/>
              <a:gd name="T31" fmla="*/ 28854 h 57"/>
              <a:gd name="T32" fmla="*/ 10319 w 106"/>
              <a:gd name="T33" fmla="*/ 26514 h 57"/>
              <a:gd name="T34" fmla="*/ 16669 w 106"/>
              <a:gd name="T35" fmla="*/ 24175 h 57"/>
              <a:gd name="T36" fmla="*/ 22225 w 106"/>
              <a:gd name="T37" fmla="*/ 22615 h 57"/>
              <a:gd name="T38" fmla="*/ 28575 w 106"/>
              <a:gd name="T39" fmla="*/ 21055 h 57"/>
              <a:gd name="T40" fmla="*/ 34131 w 106"/>
              <a:gd name="T41" fmla="*/ 17936 h 57"/>
              <a:gd name="T42" fmla="*/ 38894 w 106"/>
              <a:gd name="T43" fmla="*/ 13257 h 57"/>
              <a:gd name="T44" fmla="*/ 45244 w 106"/>
              <a:gd name="T45" fmla="*/ 12477 h 57"/>
              <a:gd name="T46" fmla="*/ 50800 w 106"/>
              <a:gd name="T47" fmla="*/ 10138 h 57"/>
              <a:gd name="T48" fmla="*/ 56357 w 106"/>
              <a:gd name="T49" fmla="*/ 7018 h 57"/>
              <a:gd name="T50" fmla="*/ 61913 w 106"/>
              <a:gd name="T51" fmla="*/ 3899 h 57"/>
              <a:gd name="T52" fmla="*/ 66675 w 106"/>
              <a:gd name="T53" fmla="*/ 1560 h 57"/>
              <a:gd name="T54" fmla="*/ 72232 w 106"/>
              <a:gd name="T55" fmla="*/ 0 h 57"/>
              <a:gd name="T56" fmla="*/ 76994 w 106"/>
              <a:gd name="T57" fmla="*/ 0 h 57"/>
              <a:gd name="T58" fmla="*/ 84138 w 106"/>
              <a:gd name="T59" fmla="*/ 3119 h 5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57">
                <a:moveTo>
                  <a:pt x="106" y="4"/>
                </a:moveTo>
                <a:lnTo>
                  <a:pt x="104" y="14"/>
                </a:lnTo>
                <a:lnTo>
                  <a:pt x="92" y="20"/>
                </a:lnTo>
                <a:lnTo>
                  <a:pt x="80" y="24"/>
                </a:lnTo>
                <a:lnTo>
                  <a:pt x="68" y="29"/>
                </a:lnTo>
                <a:lnTo>
                  <a:pt x="56" y="34"/>
                </a:lnTo>
                <a:lnTo>
                  <a:pt x="43" y="38"/>
                </a:lnTo>
                <a:lnTo>
                  <a:pt x="32" y="43"/>
                </a:lnTo>
                <a:lnTo>
                  <a:pt x="20" y="50"/>
                </a:lnTo>
                <a:lnTo>
                  <a:pt x="10" y="57"/>
                </a:lnTo>
                <a:lnTo>
                  <a:pt x="5" y="57"/>
                </a:lnTo>
                <a:lnTo>
                  <a:pt x="3" y="55"/>
                </a:lnTo>
                <a:lnTo>
                  <a:pt x="1" y="54"/>
                </a:lnTo>
                <a:lnTo>
                  <a:pt x="0" y="51"/>
                </a:lnTo>
                <a:lnTo>
                  <a:pt x="3" y="43"/>
                </a:lnTo>
                <a:lnTo>
                  <a:pt x="8" y="37"/>
                </a:lnTo>
                <a:lnTo>
                  <a:pt x="13" y="34"/>
                </a:lnTo>
                <a:lnTo>
                  <a:pt x="21" y="31"/>
                </a:lnTo>
                <a:lnTo>
                  <a:pt x="28" y="29"/>
                </a:lnTo>
                <a:lnTo>
                  <a:pt x="36" y="27"/>
                </a:lnTo>
                <a:lnTo>
                  <a:pt x="43" y="23"/>
                </a:lnTo>
                <a:lnTo>
                  <a:pt x="49" y="17"/>
                </a:lnTo>
                <a:lnTo>
                  <a:pt x="57" y="16"/>
                </a:lnTo>
                <a:lnTo>
                  <a:pt x="64" y="13"/>
                </a:lnTo>
                <a:lnTo>
                  <a:pt x="71" y="9"/>
                </a:lnTo>
                <a:lnTo>
                  <a:pt x="78" y="5"/>
                </a:lnTo>
                <a:lnTo>
                  <a:pt x="84" y="2"/>
                </a:lnTo>
                <a:lnTo>
                  <a:pt x="91" y="0"/>
                </a:lnTo>
                <a:lnTo>
                  <a:pt x="97" y="0"/>
                </a:lnTo>
                <a:lnTo>
                  <a:pt x="106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4" name="Freeform 230"/>
          <p:cNvSpPr>
            <a:spLocks/>
          </p:cNvSpPr>
          <p:nvPr/>
        </p:nvSpPr>
        <p:spPr bwMode="auto">
          <a:xfrm>
            <a:off x="6753225" y="2143125"/>
            <a:ext cx="68263" cy="14288"/>
          </a:xfrm>
          <a:custGeom>
            <a:avLst/>
            <a:gdLst>
              <a:gd name="T0" fmla="*/ 68263 w 85"/>
              <a:gd name="T1" fmla="*/ 14288 h 19"/>
              <a:gd name="T2" fmla="*/ 61035 w 85"/>
              <a:gd name="T3" fmla="*/ 13536 h 19"/>
              <a:gd name="T4" fmla="*/ 53004 w 85"/>
              <a:gd name="T5" fmla="*/ 13536 h 19"/>
              <a:gd name="T6" fmla="*/ 44170 w 85"/>
              <a:gd name="T7" fmla="*/ 12032 h 19"/>
              <a:gd name="T8" fmla="*/ 35336 w 85"/>
              <a:gd name="T9" fmla="*/ 11280 h 19"/>
              <a:gd name="T10" fmla="*/ 26502 w 85"/>
              <a:gd name="T11" fmla="*/ 11280 h 19"/>
              <a:gd name="T12" fmla="*/ 17668 w 85"/>
              <a:gd name="T13" fmla="*/ 10528 h 19"/>
              <a:gd name="T14" fmla="*/ 8031 w 85"/>
              <a:gd name="T15" fmla="*/ 11280 h 19"/>
              <a:gd name="T16" fmla="*/ 0 w 85"/>
              <a:gd name="T17" fmla="*/ 12032 h 19"/>
              <a:gd name="T18" fmla="*/ 0 w 85"/>
              <a:gd name="T19" fmla="*/ 9024 h 19"/>
              <a:gd name="T20" fmla="*/ 803 w 85"/>
              <a:gd name="T21" fmla="*/ 4512 h 19"/>
              <a:gd name="T22" fmla="*/ 4015 w 85"/>
              <a:gd name="T23" fmla="*/ 2256 h 19"/>
              <a:gd name="T24" fmla="*/ 8031 w 85"/>
              <a:gd name="T25" fmla="*/ 0 h 19"/>
              <a:gd name="T26" fmla="*/ 16062 w 85"/>
              <a:gd name="T27" fmla="*/ 752 h 19"/>
              <a:gd name="T28" fmla="*/ 24896 w 85"/>
              <a:gd name="T29" fmla="*/ 0 h 19"/>
              <a:gd name="T30" fmla="*/ 34533 w 85"/>
              <a:gd name="T31" fmla="*/ 0 h 19"/>
              <a:gd name="T32" fmla="*/ 43367 w 85"/>
              <a:gd name="T33" fmla="*/ 0 h 19"/>
              <a:gd name="T34" fmla="*/ 52201 w 85"/>
              <a:gd name="T35" fmla="*/ 752 h 19"/>
              <a:gd name="T36" fmla="*/ 59429 w 85"/>
              <a:gd name="T37" fmla="*/ 3008 h 19"/>
              <a:gd name="T38" fmla="*/ 65051 w 85"/>
              <a:gd name="T39" fmla="*/ 7520 h 19"/>
              <a:gd name="T40" fmla="*/ 68263 w 85"/>
              <a:gd name="T41" fmla="*/ 14288 h 1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5" h="19">
                <a:moveTo>
                  <a:pt x="85" y="19"/>
                </a:moveTo>
                <a:lnTo>
                  <a:pt x="76" y="18"/>
                </a:lnTo>
                <a:lnTo>
                  <a:pt x="66" y="18"/>
                </a:lnTo>
                <a:lnTo>
                  <a:pt x="55" y="16"/>
                </a:lnTo>
                <a:lnTo>
                  <a:pt x="44" y="15"/>
                </a:lnTo>
                <a:lnTo>
                  <a:pt x="33" y="15"/>
                </a:lnTo>
                <a:lnTo>
                  <a:pt x="22" y="14"/>
                </a:lnTo>
                <a:lnTo>
                  <a:pt x="10" y="15"/>
                </a:lnTo>
                <a:lnTo>
                  <a:pt x="0" y="16"/>
                </a:lnTo>
                <a:lnTo>
                  <a:pt x="0" y="12"/>
                </a:lnTo>
                <a:lnTo>
                  <a:pt x="1" y="6"/>
                </a:lnTo>
                <a:lnTo>
                  <a:pt x="5" y="3"/>
                </a:lnTo>
                <a:lnTo>
                  <a:pt x="10" y="0"/>
                </a:lnTo>
                <a:lnTo>
                  <a:pt x="20" y="1"/>
                </a:lnTo>
                <a:lnTo>
                  <a:pt x="31" y="0"/>
                </a:lnTo>
                <a:lnTo>
                  <a:pt x="43" y="0"/>
                </a:lnTo>
                <a:lnTo>
                  <a:pt x="54" y="0"/>
                </a:lnTo>
                <a:lnTo>
                  <a:pt x="65" y="1"/>
                </a:lnTo>
                <a:lnTo>
                  <a:pt x="74" y="4"/>
                </a:lnTo>
                <a:lnTo>
                  <a:pt x="81" y="10"/>
                </a:lnTo>
                <a:lnTo>
                  <a:pt x="85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5" name="Freeform 231"/>
          <p:cNvSpPr>
            <a:spLocks/>
          </p:cNvSpPr>
          <p:nvPr/>
        </p:nvSpPr>
        <p:spPr bwMode="auto">
          <a:xfrm>
            <a:off x="6926263" y="2149475"/>
            <a:ext cx="39687" cy="23813"/>
          </a:xfrm>
          <a:custGeom>
            <a:avLst/>
            <a:gdLst>
              <a:gd name="T0" fmla="*/ 5670 w 49"/>
              <a:gd name="T1" fmla="*/ 3073 h 31"/>
              <a:gd name="T2" fmla="*/ 6480 w 49"/>
              <a:gd name="T3" fmla="*/ 9986 h 31"/>
              <a:gd name="T4" fmla="*/ 12149 w 49"/>
              <a:gd name="T5" fmla="*/ 13827 h 31"/>
              <a:gd name="T6" fmla="*/ 19439 w 49"/>
              <a:gd name="T7" fmla="*/ 15363 h 31"/>
              <a:gd name="T8" fmla="*/ 25108 w 49"/>
              <a:gd name="T9" fmla="*/ 19204 h 31"/>
              <a:gd name="T10" fmla="*/ 29968 w 49"/>
              <a:gd name="T11" fmla="*/ 21509 h 31"/>
              <a:gd name="T12" fmla="*/ 34017 w 49"/>
              <a:gd name="T13" fmla="*/ 19204 h 31"/>
              <a:gd name="T14" fmla="*/ 38067 w 49"/>
              <a:gd name="T15" fmla="*/ 16900 h 31"/>
              <a:gd name="T16" fmla="*/ 39687 w 49"/>
              <a:gd name="T17" fmla="*/ 22277 h 31"/>
              <a:gd name="T18" fmla="*/ 34017 w 49"/>
              <a:gd name="T19" fmla="*/ 23045 h 31"/>
              <a:gd name="T20" fmla="*/ 29968 w 49"/>
              <a:gd name="T21" fmla="*/ 23813 h 31"/>
              <a:gd name="T22" fmla="*/ 24298 w 49"/>
              <a:gd name="T23" fmla="*/ 23813 h 31"/>
              <a:gd name="T24" fmla="*/ 18629 w 49"/>
              <a:gd name="T25" fmla="*/ 23813 h 31"/>
              <a:gd name="T26" fmla="*/ 13769 w 49"/>
              <a:gd name="T27" fmla="*/ 23045 h 31"/>
              <a:gd name="T28" fmla="*/ 8909 w 49"/>
              <a:gd name="T29" fmla="*/ 21509 h 31"/>
              <a:gd name="T30" fmla="*/ 4860 w 49"/>
              <a:gd name="T31" fmla="*/ 19972 h 31"/>
              <a:gd name="T32" fmla="*/ 0 w 49"/>
              <a:gd name="T33" fmla="*/ 17668 h 31"/>
              <a:gd name="T34" fmla="*/ 0 w 49"/>
              <a:gd name="T35" fmla="*/ 0 h 31"/>
              <a:gd name="T36" fmla="*/ 1620 w 49"/>
              <a:gd name="T37" fmla="*/ 0 h 31"/>
              <a:gd name="T38" fmla="*/ 2430 w 49"/>
              <a:gd name="T39" fmla="*/ 0 h 31"/>
              <a:gd name="T40" fmla="*/ 4860 w 49"/>
              <a:gd name="T41" fmla="*/ 2304 h 31"/>
              <a:gd name="T42" fmla="*/ 5670 w 49"/>
              <a:gd name="T43" fmla="*/ 3073 h 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9" h="31">
                <a:moveTo>
                  <a:pt x="7" y="4"/>
                </a:moveTo>
                <a:lnTo>
                  <a:pt x="8" y="13"/>
                </a:lnTo>
                <a:lnTo>
                  <a:pt x="15" y="18"/>
                </a:lnTo>
                <a:lnTo>
                  <a:pt x="24" y="20"/>
                </a:lnTo>
                <a:lnTo>
                  <a:pt x="31" y="25"/>
                </a:lnTo>
                <a:lnTo>
                  <a:pt x="37" y="28"/>
                </a:lnTo>
                <a:lnTo>
                  <a:pt x="42" y="25"/>
                </a:lnTo>
                <a:lnTo>
                  <a:pt x="47" y="22"/>
                </a:lnTo>
                <a:lnTo>
                  <a:pt x="49" y="29"/>
                </a:lnTo>
                <a:lnTo>
                  <a:pt x="42" y="30"/>
                </a:lnTo>
                <a:lnTo>
                  <a:pt x="37" y="31"/>
                </a:lnTo>
                <a:lnTo>
                  <a:pt x="30" y="31"/>
                </a:lnTo>
                <a:lnTo>
                  <a:pt x="23" y="31"/>
                </a:lnTo>
                <a:lnTo>
                  <a:pt x="17" y="30"/>
                </a:lnTo>
                <a:lnTo>
                  <a:pt x="11" y="28"/>
                </a:lnTo>
                <a:lnTo>
                  <a:pt x="6" y="26"/>
                </a:lnTo>
                <a:lnTo>
                  <a:pt x="0" y="23"/>
                </a:lnTo>
                <a:lnTo>
                  <a:pt x="0" y="0"/>
                </a:lnTo>
                <a:lnTo>
                  <a:pt x="2" y="0"/>
                </a:lnTo>
                <a:lnTo>
                  <a:pt x="3" y="0"/>
                </a:lnTo>
                <a:lnTo>
                  <a:pt x="6" y="3"/>
                </a:lnTo>
                <a:lnTo>
                  <a:pt x="7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6" name="Freeform 232"/>
          <p:cNvSpPr>
            <a:spLocks/>
          </p:cNvSpPr>
          <p:nvPr/>
        </p:nvSpPr>
        <p:spPr bwMode="auto">
          <a:xfrm>
            <a:off x="6421438" y="2154238"/>
            <a:ext cx="36512" cy="25400"/>
          </a:xfrm>
          <a:custGeom>
            <a:avLst/>
            <a:gdLst>
              <a:gd name="T0" fmla="*/ 36512 w 45"/>
              <a:gd name="T1" fmla="*/ 8965 h 34"/>
              <a:gd name="T2" fmla="*/ 31644 w 45"/>
              <a:gd name="T3" fmla="*/ 10459 h 34"/>
              <a:gd name="T4" fmla="*/ 26775 w 45"/>
              <a:gd name="T5" fmla="*/ 12700 h 34"/>
              <a:gd name="T6" fmla="*/ 22719 w 45"/>
              <a:gd name="T7" fmla="*/ 16435 h 34"/>
              <a:gd name="T8" fmla="*/ 17850 w 45"/>
              <a:gd name="T9" fmla="*/ 20171 h 34"/>
              <a:gd name="T10" fmla="*/ 12982 w 45"/>
              <a:gd name="T11" fmla="*/ 23159 h 34"/>
              <a:gd name="T12" fmla="*/ 8925 w 45"/>
              <a:gd name="T13" fmla="*/ 25400 h 34"/>
              <a:gd name="T14" fmla="*/ 4868 w 45"/>
              <a:gd name="T15" fmla="*/ 25400 h 34"/>
              <a:gd name="T16" fmla="*/ 0 w 45"/>
              <a:gd name="T17" fmla="*/ 22412 h 34"/>
              <a:gd name="T18" fmla="*/ 0 w 45"/>
              <a:gd name="T19" fmla="*/ 16435 h 34"/>
              <a:gd name="T20" fmla="*/ 1623 w 45"/>
              <a:gd name="T21" fmla="*/ 12700 h 34"/>
              <a:gd name="T22" fmla="*/ 5680 w 45"/>
              <a:gd name="T23" fmla="*/ 10459 h 34"/>
              <a:gd name="T24" fmla="*/ 10548 w 45"/>
              <a:gd name="T25" fmla="*/ 8965 h 34"/>
              <a:gd name="T26" fmla="*/ 14605 w 45"/>
              <a:gd name="T27" fmla="*/ 6724 h 34"/>
              <a:gd name="T28" fmla="*/ 20284 w 45"/>
              <a:gd name="T29" fmla="*/ 5976 h 34"/>
              <a:gd name="T30" fmla="*/ 24341 w 45"/>
              <a:gd name="T31" fmla="*/ 3735 h 34"/>
              <a:gd name="T32" fmla="*/ 28398 w 45"/>
              <a:gd name="T33" fmla="*/ 747 h 34"/>
              <a:gd name="T34" fmla="*/ 31644 w 45"/>
              <a:gd name="T35" fmla="*/ 0 h 34"/>
              <a:gd name="T36" fmla="*/ 33266 w 45"/>
              <a:gd name="T37" fmla="*/ 1494 h 34"/>
              <a:gd name="T38" fmla="*/ 34889 w 45"/>
              <a:gd name="T39" fmla="*/ 5229 h 34"/>
              <a:gd name="T40" fmla="*/ 36512 w 45"/>
              <a:gd name="T41" fmla="*/ 8965 h 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5" h="34">
                <a:moveTo>
                  <a:pt x="45" y="12"/>
                </a:moveTo>
                <a:lnTo>
                  <a:pt x="39" y="14"/>
                </a:lnTo>
                <a:lnTo>
                  <a:pt x="33" y="17"/>
                </a:lnTo>
                <a:lnTo>
                  <a:pt x="28" y="22"/>
                </a:lnTo>
                <a:lnTo>
                  <a:pt x="22" y="27"/>
                </a:lnTo>
                <a:lnTo>
                  <a:pt x="16" y="31"/>
                </a:lnTo>
                <a:lnTo>
                  <a:pt x="11" y="34"/>
                </a:lnTo>
                <a:lnTo>
                  <a:pt x="6" y="34"/>
                </a:lnTo>
                <a:lnTo>
                  <a:pt x="0" y="30"/>
                </a:lnTo>
                <a:lnTo>
                  <a:pt x="0" y="22"/>
                </a:lnTo>
                <a:lnTo>
                  <a:pt x="2" y="17"/>
                </a:lnTo>
                <a:lnTo>
                  <a:pt x="7" y="14"/>
                </a:lnTo>
                <a:lnTo>
                  <a:pt x="13" y="12"/>
                </a:lnTo>
                <a:lnTo>
                  <a:pt x="18" y="9"/>
                </a:lnTo>
                <a:lnTo>
                  <a:pt x="25" y="8"/>
                </a:lnTo>
                <a:lnTo>
                  <a:pt x="30" y="5"/>
                </a:lnTo>
                <a:lnTo>
                  <a:pt x="35" y="1"/>
                </a:lnTo>
                <a:lnTo>
                  <a:pt x="39" y="0"/>
                </a:lnTo>
                <a:lnTo>
                  <a:pt x="41" y="2"/>
                </a:lnTo>
                <a:lnTo>
                  <a:pt x="43" y="7"/>
                </a:lnTo>
                <a:lnTo>
                  <a:pt x="45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7" name="Freeform 233"/>
          <p:cNvSpPr>
            <a:spLocks/>
          </p:cNvSpPr>
          <p:nvPr/>
        </p:nvSpPr>
        <p:spPr bwMode="auto">
          <a:xfrm>
            <a:off x="6604000" y="2159000"/>
            <a:ext cx="82550" cy="42863"/>
          </a:xfrm>
          <a:custGeom>
            <a:avLst/>
            <a:gdLst>
              <a:gd name="T0" fmla="*/ 82550 w 105"/>
              <a:gd name="T1" fmla="*/ 6350 h 54"/>
              <a:gd name="T2" fmla="*/ 78619 w 105"/>
              <a:gd name="T3" fmla="*/ 9525 h 54"/>
              <a:gd name="T4" fmla="*/ 75474 w 105"/>
              <a:gd name="T5" fmla="*/ 11906 h 54"/>
              <a:gd name="T6" fmla="*/ 70757 w 105"/>
              <a:gd name="T7" fmla="*/ 13494 h 54"/>
              <a:gd name="T8" fmla="*/ 66040 w 105"/>
              <a:gd name="T9" fmla="*/ 15875 h 54"/>
              <a:gd name="T10" fmla="*/ 60537 w 105"/>
              <a:gd name="T11" fmla="*/ 17463 h 54"/>
              <a:gd name="T12" fmla="*/ 56606 w 105"/>
              <a:gd name="T13" fmla="*/ 19050 h 54"/>
              <a:gd name="T14" fmla="*/ 51102 w 105"/>
              <a:gd name="T15" fmla="*/ 19844 h 54"/>
              <a:gd name="T16" fmla="*/ 46385 w 105"/>
              <a:gd name="T17" fmla="*/ 21432 h 54"/>
              <a:gd name="T18" fmla="*/ 41668 w 105"/>
              <a:gd name="T19" fmla="*/ 24607 h 54"/>
              <a:gd name="T20" fmla="*/ 36165 w 105"/>
              <a:gd name="T21" fmla="*/ 27782 h 54"/>
              <a:gd name="T22" fmla="*/ 31448 w 105"/>
              <a:gd name="T23" fmla="*/ 30163 h 54"/>
              <a:gd name="T24" fmla="*/ 25944 w 105"/>
              <a:gd name="T25" fmla="*/ 33338 h 54"/>
              <a:gd name="T26" fmla="*/ 22013 w 105"/>
              <a:gd name="T27" fmla="*/ 35719 h 54"/>
              <a:gd name="T28" fmla="*/ 16510 w 105"/>
              <a:gd name="T29" fmla="*/ 38100 h 54"/>
              <a:gd name="T30" fmla="*/ 11007 w 105"/>
              <a:gd name="T31" fmla="*/ 41275 h 54"/>
              <a:gd name="T32" fmla="*/ 5503 w 105"/>
              <a:gd name="T33" fmla="*/ 42863 h 54"/>
              <a:gd name="T34" fmla="*/ 0 w 105"/>
              <a:gd name="T35" fmla="*/ 28575 h 54"/>
              <a:gd name="T36" fmla="*/ 9434 w 105"/>
              <a:gd name="T37" fmla="*/ 25400 h 54"/>
              <a:gd name="T38" fmla="*/ 18082 w 105"/>
              <a:gd name="T39" fmla="*/ 22225 h 54"/>
              <a:gd name="T40" fmla="*/ 25944 w 105"/>
              <a:gd name="T41" fmla="*/ 18256 h 54"/>
              <a:gd name="T42" fmla="*/ 35379 w 105"/>
              <a:gd name="T43" fmla="*/ 13494 h 54"/>
              <a:gd name="T44" fmla="*/ 44813 w 105"/>
              <a:gd name="T45" fmla="*/ 10319 h 54"/>
              <a:gd name="T46" fmla="*/ 53461 w 105"/>
              <a:gd name="T47" fmla="*/ 6350 h 54"/>
              <a:gd name="T48" fmla="*/ 61323 w 105"/>
              <a:gd name="T49" fmla="*/ 3175 h 54"/>
              <a:gd name="T50" fmla="*/ 70757 w 105"/>
              <a:gd name="T51" fmla="*/ 0 h 54"/>
              <a:gd name="T52" fmla="*/ 74688 w 105"/>
              <a:gd name="T53" fmla="*/ 794 h 54"/>
              <a:gd name="T54" fmla="*/ 77833 w 105"/>
              <a:gd name="T55" fmla="*/ 1588 h 54"/>
              <a:gd name="T56" fmla="*/ 80978 w 105"/>
              <a:gd name="T57" fmla="*/ 3175 h 54"/>
              <a:gd name="T58" fmla="*/ 82550 w 105"/>
              <a:gd name="T59" fmla="*/ 6350 h 5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54">
                <a:moveTo>
                  <a:pt x="105" y="8"/>
                </a:moveTo>
                <a:lnTo>
                  <a:pt x="100" y="12"/>
                </a:lnTo>
                <a:lnTo>
                  <a:pt x="96" y="15"/>
                </a:lnTo>
                <a:lnTo>
                  <a:pt x="90" y="17"/>
                </a:lnTo>
                <a:lnTo>
                  <a:pt x="84" y="20"/>
                </a:lnTo>
                <a:lnTo>
                  <a:pt x="77" y="22"/>
                </a:lnTo>
                <a:lnTo>
                  <a:pt x="72" y="24"/>
                </a:lnTo>
                <a:lnTo>
                  <a:pt x="65" y="25"/>
                </a:lnTo>
                <a:lnTo>
                  <a:pt x="59" y="27"/>
                </a:lnTo>
                <a:lnTo>
                  <a:pt x="53" y="31"/>
                </a:lnTo>
                <a:lnTo>
                  <a:pt x="46" y="35"/>
                </a:lnTo>
                <a:lnTo>
                  <a:pt x="40" y="38"/>
                </a:lnTo>
                <a:lnTo>
                  <a:pt x="33" y="42"/>
                </a:lnTo>
                <a:lnTo>
                  <a:pt x="28" y="45"/>
                </a:lnTo>
                <a:lnTo>
                  <a:pt x="21" y="48"/>
                </a:lnTo>
                <a:lnTo>
                  <a:pt x="14" y="52"/>
                </a:lnTo>
                <a:lnTo>
                  <a:pt x="7" y="54"/>
                </a:lnTo>
                <a:lnTo>
                  <a:pt x="0" y="36"/>
                </a:lnTo>
                <a:lnTo>
                  <a:pt x="12" y="32"/>
                </a:lnTo>
                <a:lnTo>
                  <a:pt x="23" y="28"/>
                </a:lnTo>
                <a:lnTo>
                  <a:pt x="33" y="23"/>
                </a:lnTo>
                <a:lnTo>
                  <a:pt x="45" y="17"/>
                </a:lnTo>
                <a:lnTo>
                  <a:pt x="57" y="13"/>
                </a:lnTo>
                <a:lnTo>
                  <a:pt x="68" y="8"/>
                </a:lnTo>
                <a:lnTo>
                  <a:pt x="78" y="4"/>
                </a:lnTo>
                <a:lnTo>
                  <a:pt x="90" y="0"/>
                </a:lnTo>
                <a:lnTo>
                  <a:pt x="95" y="1"/>
                </a:lnTo>
                <a:lnTo>
                  <a:pt x="99" y="2"/>
                </a:lnTo>
                <a:lnTo>
                  <a:pt x="103" y="4"/>
                </a:lnTo>
                <a:lnTo>
                  <a:pt x="10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8" name="Freeform 234"/>
          <p:cNvSpPr>
            <a:spLocks/>
          </p:cNvSpPr>
          <p:nvPr/>
        </p:nvSpPr>
        <p:spPr bwMode="auto">
          <a:xfrm>
            <a:off x="6761163" y="2170113"/>
            <a:ext cx="61912" cy="14287"/>
          </a:xfrm>
          <a:custGeom>
            <a:avLst/>
            <a:gdLst>
              <a:gd name="T0" fmla="*/ 61912 w 78"/>
              <a:gd name="T1" fmla="*/ 5883 h 17"/>
              <a:gd name="T2" fmla="*/ 61912 w 78"/>
              <a:gd name="T3" fmla="*/ 8404 h 17"/>
              <a:gd name="T4" fmla="*/ 60325 w 78"/>
              <a:gd name="T5" fmla="*/ 10925 h 17"/>
              <a:gd name="T6" fmla="*/ 59531 w 78"/>
              <a:gd name="T7" fmla="*/ 12606 h 17"/>
              <a:gd name="T8" fmla="*/ 57943 w 78"/>
              <a:gd name="T9" fmla="*/ 14287 h 17"/>
              <a:gd name="T10" fmla="*/ 4762 w 78"/>
              <a:gd name="T11" fmla="*/ 12606 h 17"/>
              <a:gd name="T12" fmla="*/ 3175 w 78"/>
              <a:gd name="T13" fmla="*/ 10925 h 17"/>
              <a:gd name="T14" fmla="*/ 1587 w 78"/>
              <a:gd name="T15" fmla="*/ 8404 h 17"/>
              <a:gd name="T16" fmla="*/ 0 w 78"/>
              <a:gd name="T17" fmla="*/ 5883 h 17"/>
              <a:gd name="T18" fmla="*/ 0 w 78"/>
              <a:gd name="T19" fmla="*/ 1681 h 17"/>
              <a:gd name="T20" fmla="*/ 7937 w 78"/>
              <a:gd name="T21" fmla="*/ 840 h 17"/>
              <a:gd name="T22" fmla="*/ 15081 w 78"/>
              <a:gd name="T23" fmla="*/ 0 h 17"/>
              <a:gd name="T24" fmla="*/ 22225 w 78"/>
              <a:gd name="T25" fmla="*/ 0 h 17"/>
              <a:gd name="T26" fmla="*/ 30162 w 78"/>
              <a:gd name="T27" fmla="*/ 840 h 17"/>
              <a:gd name="T28" fmla="*/ 38893 w 78"/>
              <a:gd name="T29" fmla="*/ 1681 h 17"/>
              <a:gd name="T30" fmla="*/ 46037 w 78"/>
              <a:gd name="T31" fmla="*/ 2521 h 17"/>
              <a:gd name="T32" fmla="*/ 53975 w 78"/>
              <a:gd name="T33" fmla="*/ 5042 h 17"/>
              <a:gd name="T34" fmla="*/ 61912 w 78"/>
              <a:gd name="T35" fmla="*/ 5883 h 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8" h="17">
                <a:moveTo>
                  <a:pt x="78" y="7"/>
                </a:moveTo>
                <a:lnTo>
                  <a:pt x="78" y="10"/>
                </a:lnTo>
                <a:lnTo>
                  <a:pt x="76" y="13"/>
                </a:lnTo>
                <a:lnTo>
                  <a:pt x="75" y="15"/>
                </a:lnTo>
                <a:lnTo>
                  <a:pt x="73" y="17"/>
                </a:lnTo>
                <a:lnTo>
                  <a:pt x="6" y="15"/>
                </a:lnTo>
                <a:lnTo>
                  <a:pt x="4" y="13"/>
                </a:lnTo>
                <a:lnTo>
                  <a:pt x="2" y="10"/>
                </a:lnTo>
                <a:lnTo>
                  <a:pt x="0" y="7"/>
                </a:lnTo>
                <a:lnTo>
                  <a:pt x="0" y="2"/>
                </a:lnTo>
                <a:lnTo>
                  <a:pt x="10" y="1"/>
                </a:lnTo>
                <a:lnTo>
                  <a:pt x="19" y="0"/>
                </a:lnTo>
                <a:lnTo>
                  <a:pt x="28" y="0"/>
                </a:lnTo>
                <a:lnTo>
                  <a:pt x="38" y="1"/>
                </a:lnTo>
                <a:lnTo>
                  <a:pt x="49" y="2"/>
                </a:lnTo>
                <a:lnTo>
                  <a:pt x="58" y="3"/>
                </a:lnTo>
                <a:lnTo>
                  <a:pt x="68" y="6"/>
                </a:lnTo>
                <a:lnTo>
                  <a:pt x="78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79" name="Freeform 235"/>
          <p:cNvSpPr>
            <a:spLocks/>
          </p:cNvSpPr>
          <p:nvPr/>
        </p:nvSpPr>
        <p:spPr bwMode="auto">
          <a:xfrm>
            <a:off x="6348413" y="2171700"/>
            <a:ext cx="6350" cy="6350"/>
          </a:xfrm>
          <a:custGeom>
            <a:avLst/>
            <a:gdLst>
              <a:gd name="T0" fmla="*/ 6350 w 8"/>
              <a:gd name="T1" fmla="*/ 4763 h 8"/>
              <a:gd name="T2" fmla="*/ 5556 w 8"/>
              <a:gd name="T3" fmla="*/ 6350 h 8"/>
              <a:gd name="T4" fmla="*/ 0 w 8"/>
              <a:gd name="T5" fmla="*/ 0 h 8"/>
              <a:gd name="T6" fmla="*/ 1588 w 8"/>
              <a:gd name="T7" fmla="*/ 2381 h 8"/>
              <a:gd name="T8" fmla="*/ 4763 w 8"/>
              <a:gd name="T9" fmla="*/ 4763 h 8"/>
              <a:gd name="T10" fmla="*/ 6350 w 8"/>
              <a:gd name="T11" fmla="*/ 5556 h 8"/>
              <a:gd name="T12" fmla="*/ 6350 w 8"/>
              <a:gd name="T13" fmla="*/ 4763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" h="8">
                <a:moveTo>
                  <a:pt x="8" y="6"/>
                </a:moveTo>
                <a:lnTo>
                  <a:pt x="7" y="8"/>
                </a:lnTo>
                <a:lnTo>
                  <a:pt x="0" y="0"/>
                </a:lnTo>
                <a:lnTo>
                  <a:pt x="2" y="3"/>
                </a:lnTo>
                <a:lnTo>
                  <a:pt x="6" y="6"/>
                </a:lnTo>
                <a:lnTo>
                  <a:pt x="8" y="7"/>
                </a:lnTo>
                <a:lnTo>
                  <a:pt x="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80" name="Freeform 236"/>
          <p:cNvSpPr>
            <a:spLocks/>
          </p:cNvSpPr>
          <p:nvPr/>
        </p:nvSpPr>
        <p:spPr bwMode="auto">
          <a:xfrm>
            <a:off x="6359525" y="2178050"/>
            <a:ext cx="49213" cy="30163"/>
          </a:xfrm>
          <a:custGeom>
            <a:avLst/>
            <a:gdLst>
              <a:gd name="T0" fmla="*/ 49213 w 64"/>
              <a:gd name="T1" fmla="*/ 28616 h 39"/>
              <a:gd name="T2" fmla="*/ 40755 w 64"/>
              <a:gd name="T3" fmla="*/ 30163 h 39"/>
              <a:gd name="T4" fmla="*/ 34603 w 64"/>
              <a:gd name="T5" fmla="*/ 30163 h 39"/>
              <a:gd name="T6" fmla="*/ 28451 w 64"/>
              <a:gd name="T7" fmla="*/ 27843 h 39"/>
              <a:gd name="T8" fmla="*/ 22300 w 64"/>
              <a:gd name="T9" fmla="*/ 23202 h 39"/>
              <a:gd name="T10" fmla="*/ 16917 w 64"/>
              <a:gd name="T11" fmla="*/ 18562 h 39"/>
              <a:gd name="T12" fmla="*/ 11534 w 64"/>
              <a:gd name="T13" fmla="*/ 13148 h 39"/>
              <a:gd name="T14" fmla="*/ 6921 w 64"/>
              <a:gd name="T15" fmla="*/ 7734 h 39"/>
              <a:gd name="T16" fmla="*/ 0 w 64"/>
              <a:gd name="T17" fmla="*/ 4640 h 39"/>
              <a:gd name="T18" fmla="*/ 2307 w 64"/>
              <a:gd name="T19" fmla="*/ 0 h 39"/>
              <a:gd name="T20" fmla="*/ 8458 w 64"/>
              <a:gd name="T21" fmla="*/ 3867 h 39"/>
              <a:gd name="T22" fmla="*/ 14610 w 64"/>
              <a:gd name="T23" fmla="*/ 6961 h 39"/>
              <a:gd name="T24" fmla="*/ 20762 w 64"/>
              <a:gd name="T25" fmla="*/ 10828 h 39"/>
              <a:gd name="T26" fmla="*/ 26913 w 64"/>
              <a:gd name="T27" fmla="*/ 14695 h 39"/>
              <a:gd name="T28" fmla="*/ 32296 w 64"/>
              <a:gd name="T29" fmla="*/ 17788 h 39"/>
              <a:gd name="T30" fmla="*/ 38448 w 64"/>
              <a:gd name="T31" fmla="*/ 21655 h 39"/>
              <a:gd name="T32" fmla="*/ 43830 w 64"/>
              <a:gd name="T33" fmla="*/ 24749 h 39"/>
              <a:gd name="T34" fmla="*/ 49213 w 64"/>
              <a:gd name="T35" fmla="*/ 28616 h 3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4" h="39">
                <a:moveTo>
                  <a:pt x="64" y="37"/>
                </a:moveTo>
                <a:lnTo>
                  <a:pt x="53" y="39"/>
                </a:lnTo>
                <a:lnTo>
                  <a:pt x="45" y="39"/>
                </a:lnTo>
                <a:lnTo>
                  <a:pt x="37" y="36"/>
                </a:lnTo>
                <a:lnTo>
                  <a:pt x="29" y="30"/>
                </a:lnTo>
                <a:lnTo>
                  <a:pt x="22" y="24"/>
                </a:lnTo>
                <a:lnTo>
                  <a:pt x="15" y="17"/>
                </a:lnTo>
                <a:lnTo>
                  <a:pt x="9" y="10"/>
                </a:lnTo>
                <a:lnTo>
                  <a:pt x="0" y="6"/>
                </a:lnTo>
                <a:lnTo>
                  <a:pt x="3" y="0"/>
                </a:lnTo>
                <a:lnTo>
                  <a:pt x="11" y="5"/>
                </a:lnTo>
                <a:lnTo>
                  <a:pt x="19" y="9"/>
                </a:lnTo>
                <a:lnTo>
                  <a:pt x="27" y="14"/>
                </a:lnTo>
                <a:lnTo>
                  <a:pt x="35" y="19"/>
                </a:lnTo>
                <a:lnTo>
                  <a:pt x="42" y="23"/>
                </a:lnTo>
                <a:lnTo>
                  <a:pt x="50" y="28"/>
                </a:lnTo>
                <a:lnTo>
                  <a:pt x="57" y="32"/>
                </a:lnTo>
                <a:lnTo>
                  <a:pt x="64" y="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81" name="Freeform 237"/>
          <p:cNvSpPr>
            <a:spLocks/>
          </p:cNvSpPr>
          <p:nvPr/>
        </p:nvSpPr>
        <p:spPr bwMode="auto">
          <a:xfrm>
            <a:off x="6557963" y="2181225"/>
            <a:ext cx="61912" cy="136525"/>
          </a:xfrm>
          <a:custGeom>
            <a:avLst/>
            <a:gdLst>
              <a:gd name="T0" fmla="*/ 23812 w 78"/>
              <a:gd name="T1" fmla="*/ 44450 h 172"/>
              <a:gd name="T2" fmla="*/ 27781 w 78"/>
              <a:gd name="T3" fmla="*/ 53975 h 172"/>
              <a:gd name="T4" fmla="*/ 32543 w 78"/>
              <a:gd name="T5" fmla="*/ 62706 h 172"/>
              <a:gd name="T6" fmla="*/ 36512 w 78"/>
              <a:gd name="T7" fmla="*/ 71438 h 172"/>
              <a:gd name="T8" fmla="*/ 40481 w 78"/>
              <a:gd name="T9" fmla="*/ 79375 h 172"/>
              <a:gd name="T10" fmla="*/ 45243 w 78"/>
              <a:gd name="T11" fmla="*/ 87313 h 172"/>
              <a:gd name="T12" fmla="*/ 50800 w 78"/>
              <a:gd name="T13" fmla="*/ 96044 h 172"/>
              <a:gd name="T14" fmla="*/ 56356 w 78"/>
              <a:gd name="T15" fmla="*/ 103981 h 172"/>
              <a:gd name="T16" fmla="*/ 61912 w 78"/>
              <a:gd name="T17" fmla="*/ 113506 h 172"/>
              <a:gd name="T18" fmla="*/ 61118 w 78"/>
              <a:gd name="T19" fmla="*/ 119856 h 172"/>
              <a:gd name="T20" fmla="*/ 57943 w 78"/>
              <a:gd name="T21" fmla="*/ 125413 h 172"/>
              <a:gd name="T22" fmla="*/ 54768 w 78"/>
              <a:gd name="T23" fmla="*/ 130969 h 172"/>
              <a:gd name="T24" fmla="*/ 51593 w 78"/>
              <a:gd name="T25" fmla="*/ 136525 h 172"/>
              <a:gd name="T26" fmla="*/ 44450 w 78"/>
              <a:gd name="T27" fmla="*/ 124619 h 172"/>
              <a:gd name="T28" fmla="*/ 38893 w 78"/>
              <a:gd name="T29" fmla="*/ 112713 h 172"/>
              <a:gd name="T30" fmla="*/ 33337 w 78"/>
              <a:gd name="T31" fmla="*/ 99219 h 172"/>
              <a:gd name="T32" fmla="*/ 28575 w 78"/>
              <a:gd name="T33" fmla="*/ 85725 h 172"/>
              <a:gd name="T34" fmla="*/ 24606 w 78"/>
              <a:gd name="T35" fmla="*/ 73025 h 172"/>
              <a:gd name="T36" fmla="*/ 19050 w 78"/>
              <a:gd name="T37" fmla="*/ 59531 h 172"/>
              <a:gd name="T38" fmla="*/ 13494 w 78"/>
              <a:gd name="T39" fmla="*/ 46831 h 172"/>
              <a:gd name="T40" fmla="*/ 7144 w 78"/>
              <a:gd name="T41" fmla="*/ 34925 h 172"/>
              <a:gd name="T42" fmla="*/ 7144 w 78"/>
              <a:gd name="T43" fmla="*/ 30163 h 172"/>
              <a:gd name="T44" fmla="*/ 5556 w 78"/>
              <a:gd name="T45" fmla="*/ 24606 h 172"/>
              <a:gd name="T46" fmla="*/ 3969 w 78"/>
              <a:gd name="T47" fmla="*/ 19050 h 172"/>
              <a:gd name="T48" fmla="*/ 7144 w 78"/>
              <a:gd name="T49" fmla="*/ 13494 h 172"/>
              <a:gd name="T50" fmla="*/ 0 w 78"/>
              <a:gd name="T51" fmla="*/ 0 h 172"/>
              <a:gd name="T52" fmla="*/ 8731 w 78"/>
              <a:gd name="T53" fmla="*/ 8731 h 172"/>
              <a:gd name="T54" fmla="*/ 14287 w 78"/>
              <a:gd name="T55" fmla="*/ 20638 h 172"/>
              <a:gd name="T56" fmla="*/ 18256 w 78"/>
              <a:gd name="T57" fmla="*/ 33338 h 172"/>
              <a:gd name="T58" fmla="*/ 23812 w 78"/>
              <a:gd name="T59" fmla="*/ 44450 h 17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78" h="172">
                <a:moveTo>
                  <a:pt x="30" y="56"/>
                </a:moveTo>
                <a:lnTo>
                  <a:pt x="35" y="68"/>
                </a:lnTo>
                <a:lnTo>
                  <a:pt x="41" y="79"/>
                </a:lnTo>
                <a:lnTo>
                  <a:pt x="46" y="90"/>
                </a:lnTo>
                <a:lnTo>
                  <a:pt x="51" y="100"/>
                </a:lnTo>
                <a:lnTo>
                  <a:pt x="57" y="110"/>
                </a:lnTo>
                <a:lnTo>
                  <a:pt x="64" y="121"/>
                </a:lnTo>
                <a:lnTo>
                  <a:pt x="71" y="131"/>
                </a:lnTo>
                <a:lnTo>
                  <a:pt x="78" y="143"/>
                </a:lnTo>
                <a:lnTo>
                  <a:pt x="77" y="151"/>
                </a:lnTo>
                <a:lnTo>
                  <a:pt x="73" y="158"/>
                </a:lnTo>
                <a:lnTo>
                  <a:pt x="69" y="165"/>
                </a:lnTo>
                <a:lnTo>
                  <a:pt x="65" y="172"/>
                </a:lnTo>
                <a:lnTo>
                  <a:pt x="56" y="157"/>
                </a:lnTo>
                <a:lnTo>
                  <a:pt x="49" y="142"/>
                </a:lnTo>
                <a:lnTo>
                  <a:pt x="42" y="125"/>
                </a:lnTo>
                <a:lnTo>
                  <a:pt x="36" y="108"/>
                </a:lnTo>
                <a:lnTo>
                  <a:pt x="31" y="92"/>
                </a:lnTo>
                <a:lnTo>
                  <a:pt x="24" y="75"/>
                </a:lnTo>
                <a:lnTo>
                  <a:pt x="17" y="59"/>
                </a:lnTo>
                <a:lnTo>
                  <a:pt x="9" y="44"/>
                </a:lnTo>
                <a:lnTo>
                  <a:pt x="9" y="38"/>
                </a:lnTo>
                <a:lnTo>
                  <a:pt x="7" y="31"/>
                </a:lnTo>
                <a:lnTo>
                  <a:pt x="5" y="24"/>
                </a:lnTo>
                <a:lnTo>
                  <a:pt x="9" y="17"/>
                </a:lnTo>
                <a:lnTo>
                  <a:pt x="0" y="0"/>
                </a:lnTo>
                <a:lnTo>
                  <a:pt x="11" y="11"/>
                </a:lnTo>
                <a:lnTo>
                  <a:pt x="18" y="26"/>
                </a:lnTo>
                <a:lnTo>
                  <a:pt x="23" y="42"/>
                </a:lnTo>
                <a:lnTo>
                  <a:pt x="3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82" name="Freeform 238"/>
          <p:cNvSpPr>
            <a:spLocks/>
          </p:cNvSpPr>
          <p:nvPr/>
        </p:nvSpPr>
        <p:spPr bwMode="auto">
          <a:xfrm>
            <a:off x="6619875" y="2190750"/>
            <a:ext cx="74613" cy="41275"/>
          </a:xfrm>
          <a:custGeom>
            <a:avLst/>
            <a:gdLst>
              <a:gd name="T0" fmla="*/ 74613 w 94"/>
              <a:gd name="T1" fmla="*/ 8731 h 52"/>
              <a:gd name="T2" fmla="*/ 65882 w 94"/>
              <a:gd name="T3" fmla="*/ 11113 h 52"/>
              <a:gd name="T4" fmla="*/ 56357 w 94"/>
              <a:gd name="T5" fmla="*/ 15081 h 52"/>
              <a:gd name="T6" fmla="*/ 48419 w 94"/>
              <a:gd name="T7" fmla="*/ 18256 h 52"/>
              <a:gd name="T8" fmla="*/ 38894 w 94"/>
              <a:gd name="T9" fmla="*/ 23019 h 52"/>
              <a:gd name="T10" fmla="*/ 30956 w 94"/>
              <a:gd name="T11" fmla="*/ 27781 h 52"/>
              <a:gd name="T12" fmla="*/ 23019 w 94"/>
              <a:gd name="T13" fmla="*/ 32544 h 52"/>
              <a:gd name="T14" fmla="*/ 13494 w 94"/>
              <a:gd name="T15" fmla="*/ 36513 h 52"/>
              <a:gd name="T16" fmla="*/ 5556 w 94"/>
              <a:gd name="T17" fmla="*/ 41275 h 52"/>
              <a:gd name="T18" fmla="*/ 2381 w 94"/>
              <a:gd name="T19" fmla="*/ 39688 h 52"/>
              <a:gd name="T20" fmla="*/ 794 w 94"/>
              <a:gd name="T21" fmla="*/ 36513 h 52"/>
              <a:gd name="T22" fmla="*/ 0 w 94"/>
              <a:gd name="T23" fmla="*/ 34131 h 52"/>
              <a:gd name="T24" fmla="*/ 794 w 94"/>
              <a:gd name="T25" fmla="*/ 30163 h 52"/>
              <a:gd name="T26" fmla="*/ 8731 w 94"/>
              <a:gd name="T27" fmla="*/ 23813 h 52"/>
              <a:gd name="T28" fmla="*/ 17463 w 94"/>
              <a:gd name="T29" fmla="*/ 18256 h 52"/>
              <a:gd name="T30" fmla="*/ 26194 w 94"/>
              <a:gd name="T31" fmla="*/ 14288 h 52"/>
              <a:gd name="T32" fmla="*/ 35719 w 94"/>
              <a:gd name="T33" fmla="*/ 9525 h 52"/>
              <a:gd name="T34" fmla="*/ 44450 w 94"/>
              <a:gd name="T35" fmla="*/ 5556 h 52"/>
              <a:gd name="T36" fmla="*/ 54769 w 94"/>
              <a:gd name="T37" fmla="*/ 3969 h 52"/>
              <a:gd name="T38" fmla="*/ 65088 w 94"/>
              <a:gd name="T39" fmla="*/ 794 h 52"/>
              <a:gd name="T40" fmla="*/ 74613 w 94"/>
              <a:gd name="T41" fmla="*/ 0 h 52"/>
              <a:gd name="T42" fmla="*/ 74613 w 94"/>
              <a:gd name="T43" fmla="*/ 8731 h 5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4" h="52">
                <a:moveTo>
                  <a:pt x="94" y="11"/>
                </a:moveTo>
                <a:lnTo>
                  <a:pt x="83" y="14"/>
                </a:lnTo>
                <a:lnTo>
                  <a:pt x="71" y="19"/>
                </a:lnTo>
                <a:lnTo>
                  <a:pt x="61" y="23"/>
                </a:lnTo>
                <a:lnTo>
                  <a:pt x="49" y="29"/>
                </a:lnTo>
                <a:lnTo>
                  <a:pt x="39" y="35"/>
                </a:lnTo>
                <a:lnTo>
                  <a:pt x="29" y="41"/>
                </a:lnTo>
                <a:lnTo>
                  <a:pt x="17" y="46"/>
                </a:lnTo>
                <a:lnTo>
                  <a:pt x="7" y="52"/>
                </a:lnTo>
                <a:lnTo>
                  <a:pt x="3" y="50"/>
                </a:lnTo>
                <a:lnTo>
                  <a:pt x="1" y="46"/>
                </a:lnTo>
                <a:lnTo>
                  <a:pt x="0" y="43"/>
                </a:lnTo>
                <a:lnTo>
                  <a:pt x="1" y="38"/>
                </a:lnTo>
                <a:lnTo>
                  <a:pt x="11" y="30"/>
                </a:lnTo>
                <a:lnTo>
                  <a:pt x="22" y="23"/>
                </a:lnTo>
                <a:lnTo>
                  <a:pt x="33" y="18"/>
                </a:lnTo>
                <a:lnTo>
                  <a:pt x="45" y="12"/>
                </a:lnTo>
                <a:lnTo>
                  <a:pt x="56" y="7"/>
                </a:lnTo>
                <a:lnTo>
                  <a:pt x="69" y="5"/>
                </a:lnTo>
                <a:lnTo>
                  <a:pt x="82" y="1"/>
                </a:lnTo>
                <a:lnTo>
                  <a:pt x="94" y="0"/>
                </a:lnTo>
                <a:lnTo>
                  <a:pt x="94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83" name="Freeform 239"/>
          <p:cNvSpPr>
            <a:spLocks/>
          </p:cNvSpPr>
          <p:nvPr/>
        </p:nvSpPr>
        <p:spPr bwMode="auto">
          <a:xfrm>
            <a:off x="6778625" y="2205038"/>
            <a:ext cx="36513" cy="12700"/>
          </a:xfrm>
          <a:custGeom>
            <a:avLst/>
            <a:gdLst>
              <a:gd name="T0" fmla="*/ 36513 w 47"/>
              <a:gd name="T1" fmla="*/ 8731 h 16"/>
              <a:gd name="T2" fmla="*/ 33406 w 47"/>
              <a:gd name="T3" fmla="*/ 10319 h 16"/>
              <a:gd name="T4" fmla="*/ 28744 w 47"/>
              <a:gd name="T5" fmla="*/ 11906 h 16"/>
              <a:gd name="T6" fmla="*/ 23306 w 47"/>
              <a:gd name="T7" fmla="*/ 12700 h 16"/>
              <a:gd name="T8" fmla="*/ 18645 w 47"/>
              <a:gd name="T9" fmla="*/ 12700 h 16"/>
              <a:gd name="T10" fmla="*/ 13207 w 47"/>
              <a:gd name="T11" fmla="*/ 12700 h 16"/>
              <a:gd name="T12" fmla="*/ 9322 w 47"/>
              <a:gd name="T13" fmla="*/ 11906 h 16"/>
              <a:gd name="T14" fmla="*/ 3884 w 47"/>
              <a:gd name="T15" fmla="*/ 10319 h 16"/>
              <a:gd name="T16" fmla="*/ 0 w 47"/>
              <a:gd name="T17" fmla="*/ 8731 h 16"/>
              <a:gd name="T18" fmla="*/ 0 w 47"/>
              <a:gd name="T19" fmla="*/ 1588 h 16"/>
              <a:gd name="T20" fmla="*/ 5438 w 47"/>
              <a:gd name="T21" fmla="*/ 1588 h 16"/>
              <a:gd name="T22" fmla="*/ 10876 w 47"/>
              <a:gd name="T23" fmla="*/ 794 h 16"/>
              <a:gd name="T24" fmla="*/ 16314 w 47"/>
              <a:gd name="T25" fmla="*/ 0 h 16"/>
              <a:gd name="T26" fmla="*/ 21752 w 47"/>
              <a:gd name="T27" fmla="*/ 0 h 16"/>
              <a:gd name="T28" fmla="*/ 27191 w 47"/>
              <a:gd name="T29" fmla="*/ 0 h 16"/>
              <a:gd name="T30" fmla="*/ 31075 w 47"/>
              <a:gd name="T31" fmla="*/ 1588 h 16"/>
              <a:gd name="T32" fmla="*/ 34182 w 47"/>
              <a:gd name="T33" fmla="*/ 3969 h 16"/>
              <a:gd name="T34" fmla="*/ 36513 w 47"/>
              <a:gd name="T35" fmla="*/ 8731 h 1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7" h="16">
                <a:moveTo>
                  <a:pt x="47" y="11"/>
                </a:moveTo>
                <a:lnTo>
                  <a:pt x="43" y="13"/>
                </a:lnTo>
                <a:lnTo>
                  <a:pt x="37" y="15"/>
                </a:lnTo>
                <a:lnTo>
                  <a:pt x="30" y="16"/>
                </a:lnTo>
                <a:lnTo>
                  <a:pt x="24" y="16"/>
                </a:lnTo>
                <a:lnTo>
                  <a:pt x="17" y="16"/>
                </a:lnTo>
                <a:lnTo>
                  <a:pt x="12" y="15"/>
                </a:lnTo>
                <a:lnTo>
                  <a:pt x="5" y="13"/>
                </a:lnTo>
                <a:lnTo>
                  <a:pt x="0" y="11"/>
                </a:lnTo>
                <a:lnTo>
                  <a:pt x="0" y="2"/>
                </a:lnTo>
                <a:lnTo>
                  <a:pt x="7" y="2"/>
                </a:lnTo>
                <a:lnTo>
                  <a:pt x="14" y="1"/>
                </a:lnTo>
                <a:lnTo>
                  <a:pt x="21" y="0"/>
                </a:lnTo>
                <a:lnTo>
                  <a:pt x="28" y="0"/>
                </a:lnTo>
                <a:lnTo>
                  <a:pt x="35" y="0"/>
                </a:lnTo>
                <a:lnTo>
                  <a:pt x="40" y="2"/>
                </a:lnTo>
                <a:lnTo>
                  <a:pt x="44" y="5"/>
                </a:lnTo>
                <a:lnTo>
                  <a:pt x="47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84" name="Freeform 240"/>
          <p:cNvSpPr>
            <a:spLocks/>
          </p:cNvSpPr>
          <p:nvPr/>
        </p:nvSpPr>
        <p:spPr bwMode="auto">
          <a:xfrm>
            <a:off x="6630988" y="2209800"/>
            <a:ext cx="88900" cy="49213"/>
          </a:xfrm>
          <a:custGeom>
            <a:avLst/>
            <a:gdLst>
              <a:gd name="T0" fmla="*/ 88900 w 110"/>
              <a:gd name="T1" fmla="*/ 8068 h 61"/>
              <a:gd name="T2" fmla="*/ 86475 w 110"/>
              <a:gd name="T3" fmla="*/ 15329 h 61"/>
              <a:gd name="T4" fmla="*/ 80010 w 110"/>
              <a:gd name="T5" fmla="*/ 16942 h 61"/>
              <a:gd name="T6" fmla="*/ 71120 w 110"/>
              <a:gd name="T7" fmla="*/ 18556 h 61"/>
              <a:gd name="T8" fmla="*/ 63846 w 110"/>
              <a:gd name="T9" fmla="*/ 20976 h 61"/>
              <a:gd name="T10" fmla="*/ 57381 w 110"/>
              <a:gd name="T11" fmla="*/ 25010 h 61"/>
              <a:gd name="T12" fmla="*/ 50915 w 110"/>
              <a:gd name="T13" fmla="*/ 28237 h 61"/>
              <a:gd name="T14" fmla="*/ 44450 w 110"/>
              <a:gd name="T15" fmla="*/ 31464 h 61"/>
              <a:gd name="T16" fmla="*/ 37985 w 110"/>
              <a:gd name="T17" fmla="*/ 33884 h 61"/>
              <a:gd name="T18" fmla="*/ 30711 w 110"/>
              <a:gd name="T19" fmla="*/ 37918 h 61"/>
              <a:gd name="T20" fmla="*/ 24245 w 110"/>
              <a:gd name="T21" fmla="*/ 40339 h 61"/>
              <a:gd name="T22" fmla="*/ 18588 w 110"/>
              <a:gd name="T23" fmla="*/ 44372 h 61"/>
              <a:gd name="T24" fmla="*/ 12123 w 110"/>
              <a:gd name="T25" fmla="*/ 49213 h 61"/>
              <a:gd name="T26" fmla="*/ 7274 w 110"/>
              <a:gd name="T27" fmla="*/ 47599 h 61"/>
              <a:gd name="T28" fmla="*/ 3233 w 110"/>
              <a:gd name="T29" fmla="*/ 45179 h 61"/>
              <a:gd name="T30" fmla="*/ 808 w 110"/>
              <a:gd name="T31" fmla="*/ 41145 h 61"/>
              <a:gd name="T32" fmla="*/ 0 w 110"/>
              <a:gd name="T33" fmla="*/ 37111 h 61"/>
              <a:gd name="T34" fmla="*/ 808 w 110"/>
              <a:gd name="T35" fmla="*/ 32271 h 61"/>
              <a:gd name="T36" fmla="*/ 4849 w 110"/>
              <a:gd name="T37" fmla="*/ 31464 h 61"/>
              <a:gd name="T38" fmla="*/ 8890 w 110"/>
              <a:gd name="T39" fmla="*/ 32271 h 61"/>
              <a:gd name="T40" fmla="*/ 13739 w 110"/>
              <a:gd name="T41" fmla="*/ 32271 h 61"/>
              <a:gd name="T42" fmla="*/ 21013 w 110"/>
              <a:gd name="T43" fmla="*/ 27430 h 61"/>
              <a:gd name="T44" fmla="*/ 29903 w 110"/>
              <a:gd name="T45" fmla="*/ 24203 h 61"/>
              <a:gd name="T46" fmla="*/ 37985 w 110"/>
              <a:gd name="T47" fmla="*/ 20169 h 61"/>
              <a:gd name="T48" fmla="*/ 46066 w 110"/>
              <a:gd name="T49" fmla="*/ 16135 h 61"/>
              <a:gd name="T50" fmla="*/ 54956 w 110"/>
              <a:gd name="T51" fmla="*/ 12908 h 61"/>
              <a:gd name="T52" fmla="*/ 62230 w 110"/>
              <a:gd name="T53" fmla="*/ 8874 h 61"/>
              <a:gd name="T54" fmla="*/ 70312 w 110"/>
              <a:gd name="T55" fmla="*/ 4034 h 61"/>
              <a:gd name="T56" fmla="*/ 78394 w 110"/>
              <a:gd name="T57" fmla="*/ 0 h 61"/>
              <a:gd name="T58" fmla="*/ 81626 w 110"/>
              <a:gd name="T59" fmla="*/ 0 h 61"/>
              <a:gd name="T60" fmla="*/ 85667 w 110"/>
              <a:gd name="T61" fmla="*/ 1614 h 61"/>
              <a:gd name="T62" fmla="*/ 87284 w 110"/>
              <a:gd name="T63" fmla="*/ 4034 h 61"/>
              <a:gd name="T64" fmla="*/ 88900 w 110"/>
              <a:gd name="T65" fmla="*/ 8068 h 6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0" h="61">
                <a:moveTo>
                  <a:pt x="110" y="10"/>
                </a:moveTo>
                <a:lnTo>
                  <a:pt x="107" y="19"/>
                </a:lnTo>
                <a:lnTo>
                  <a:pt x="99" y="21"/>
                </a:lnTo>
                <a:lnTo>
                  <a:pt x="88" y="23"/>
                </a:lnTo>
                <a:lnTo>
                  <a:pt x="79" y="26"/>
                </a:lnTo>
                <a:lnTo>
                  <a:pt x="71" y="31"/>
                </a:lnTo>
                <a:lnTo>
                  <a:pt x="63" y="35"/>
                </a:lnTo>
                <a:lnTo>
                  <a:pt x="55" y="39"/>
                </a:lnTo>
                <a:lnTo>
                  <a:pt x="47" y="42"/>
                </a:lnTo>
                <a:lnTo>
                  <a:pt x="38" y="47"/>
                </a:lnTo>
                <a:lnTo>
                  <a:pt x="30" y="50"/>
                </a:lnTo>
                <a:lnTo>
                  <a:pt x="23" y="55"/>
                </a:lnTo>
                <a:lnTo>
                  <a:pt x="15" y="61"/>
                </a:lnTo>
                <a:lnTo>
                  <a:pt x="9" y="59"/>
                </a:lnTo>
                <a:lnTo>
                  <a:pt x="4" y="56"/>
                </a:lnTo>
                <a:lnTo>
                  <a:pt x="1" y="51"/>
                </a:lnTo>
                <a:lnTo>
                  <a:pt x="0" y="46"/>
                </a:lnTo>
                <a:lnTo>
                  <a:pt x="1" y="40"/>
                </a:lnTo>
                <a:lnTo>
                  <a:pt x="6" y="39"/>
                </a:lnTo>
                <a:lnTo>
                  <a:pt x="11" y="40"/>
                </a:lnTo>
                <a:lnTo>
                  <a:pt x="17" y="40"/>
                </a:lnTo>
                <a:lnTo>
                  <a:pt x="26" y="34"/>
                </a:lnTo>
                <a:lnTo>
                  <a:pt x="37" y="30"/>
                </a:lnTo>
                <a:lnTo>
                  <a:pt x="47" y="25"/>
                </a:lnTo>
                <a:lnTo>
                  <a:pt x="57" y="20"/>
                </a:lnTo>
                <a:lnTo>
                  <a:pt x="68" y="16"/>
                </a:lnTo>
                <a:lnTo>
                  <a:pt x="77" y="11"/>
                </a:lnTo>
                <a:lnTo>
                  <a:pt x="87" y="5"/>
                </a:lnTo>
                <a:lnTo>
                  <a:pt x="97" y="0"/>
                </a:lnTo>
                <a:lnTo>
                  <a:pt x="101" y="0"/>
                </a:lnTo>
                <a:lnTo>
                  <a:pt x="106" y="2"/>
                </a:lnTo>
                <a:lnTo>
                  <a:pt x="108" y="5"/>
                </a:lnTo>
                <a:lnTo>
                  <a:pt x="110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85" name="Freeform 241"/>
          <p:cNvSpPr>
            <a:spLocks/>
          </p:cNvSpPr>
          <p:nvPr/>
        </p:nvSpPr>
        <p:spPr bwMode="auto">
          <a:xfrm>
            <a:off x="6778625" y="2238375"/>
            <a:ext cx="23813" cy="12700"/>
          </a:xfrm>
          <a:custGeom>
            <a:avLst/>
            <a:gdLst>
              <a:gd name="T0" fmla="*/ 23813 w 30"/>
              <a:gd name="T1" fmla="*/ 6724 h 17"/>
              <a:gd name="T2" fmla="*/ 23813 w 30"/>
              <a:gd name="T3" fmla="*/ 8965 h 17"/>
              <a:gd name="T4" fmla="*/ 23813 w 30"/>
              <a:gd name="T5" fmla="*/ 10459 h 17"/>
              <a:gd name="T6" fmla="*/ 23813 w 30"/>
              <a:gd name="T7" fmla="*/ 11953 h 17"/>
              <a:gd name="T8" fmla="*/ 23019 w 30"/>
              <a:gd name="T9" fmla="*/ 12700 h 17"/>
              <a:gd name="T10" fmla="*/ 16669 w 30"/>
              <a:gd name="T11" fmla="*/ 11206 h 17"/>
              <a:gd name="T12" fmla="*/ 9525 w 30"/>
              <a:gd name="T13" fmla="*/ 11206 h 17"/>
              <a:gd name="T14" fmla="*/ 3175 w 30"/>
              <a:gd name="T15" fmla="*/ 8965 h 17"/>
              <a:gd name="T16" fmla="*/ 0 w 30"/>
              <a:gd name="T17" fmla="*/ 1494 h 17"/>
              <a:gd name="T18" fmla="*/ 7144 w 30"/>
              <a:gd name="T19" fmla="*/ 747 h 17"/>
              <a:gd name="T20" fmla="*/ 15082 w 30"/>
              <a:gd name="T21" fmla="*/ 0 h 17"/>
              <a:gd name="T22" fmla="*/ 21432 w 30"/>
              <a:gd name="T23" fmla="*/ 1494 h 17"/>
              <a:gd name="T24" fmla="*/ 23813 w 30"/>
              <a:gd name="T25" fmla="*/ 6724 h 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" h="17">
                <a:moveTo>
                  <a:pt x="30" y="9"/>
                </a:moveTo>
                <a:lnTo>
                  <a:pt x="30" y="12"/>
                </a:lnTo>
                <a:lnTo>
                  <a:pt x="30" y="14"/>
                </a:lnTo>
                <a:lnTo>
                  <a:pt x="30" y="16"/>
                </a:lnTo>
                <a:lnTo>
                  <a:pt x="29" y="17"/>
                </a:lnTo>
                <a:lnTo>
                  <a:pt x="21" y="15"/>
                </a:lnTo>
                <a:lnTo>
                  <a:pt x="12" y="15"/>
                </a:lnTo>
                <a:lnTo>
                  <a:pt x="4" y="12"/>
                </a:lnTo>
                <a:lnTo>
                  <a:pt x="0" y="2"/>
                </a:lnTo>
                <a:lnTo>
                  <a:pt x="9" y="1"/>
                </a:lnTo>
                <a:lnTo>
                  <a:pt x="19" y="0"/>
                </a:lnTo>
                <a:lnTo>
                  <a:pt x="27" y="2"/>
                </a:lnTo>
                <a:lnTo>
                  <a:pt x="3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86" name="Freeform 242"/>
          <p:cNvSpPr>
            <a:spLocks/>
          </p:cNvSpPr>
          <p:nvPr/>
        </p:nvSpPr>
        <p:spPr bwMode="auto">
          <a:xfrm>
            <a:off x="6761163" y="2270125"/>
            <a:ext cx="17462" cy="11113"/>
          </a:xfrm>
          <a:custGeom>
            <a:avLst/>
            <a:gdLst>
              <a:gd name="T0" fmla="*/ 17462 w 21"/>
              <a:gd name="T1" fmla="*/ 5984 h 13"/>
              <a:gd name="T2" fmla="*/ 14967 w 21"/>
              <a:gd name="T3" fmla="*/ 9403 h 13"/>
              <a:gd name="T4" fmla="*/ 10810 w 21"/>
              <a:gd name="T5" fmla="*/ 11113 h 13"/>
              <a:gd name="T6" fmla="*/ 4989 w 21"/>
              <a:gd name="T7" fmla="*/ 11113 h 13"/>
              <a:gd name="T8" fmla="*/ 0 w 21"/>
              <a:gd name="T9" fmla="*/ 11113 h 13"/>
              <a:gd name="T10" fmla="*/ 12473 w 21"/>
              <a:gd name="T11" fmla="*/ 0 h 13"/>
              <a:gd name="T12" fmla="*/ 17462 w 21"/>
              <a:gd name="T13" fmla="*/ 5984 h 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" h="13">
                <a:moveTo>
                  <a:pt x="21" y="7"/>
                </a:moveTo>
                <a:lnTo>
                  <a:pt x="18" y="11"/>
                </a:lnTo>
                <a:lnTo>
                  <a:pt x="13" y="13"/>
                </a:lnTo>
                <a:lnTo>
                  <a:pt x="6" y="13"/>
                </a:lnTo>
                <a:lnTo>
                  <a:pt x="0" y="13"/>
                </a:lnTo>
                <a:lnTo>
                  <a:pt x="15" y="0"/>
                </a:lnTo>
                <a:lnTo>
                  <a:pt x="21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2287" name="Picture 2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0689"/>
            <a:ext cx="317658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557" y="5501522"/>
            <a:ext cx="6943248" cy="5875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/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515" y="271808"/>
            <a:ext cx="63341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339558" y="4335239"/>
            <a:ext cx="6943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1" dirty="0"/>
              <a:t>Vázquez Castro, Paz, Reyes Ferreira, Javier, </a:t>
            </a:r>
            <a:r>
              <a:rPr lang="es-ES" sz="1200" b="1" i="1" dirty="0" err="1"/>
              <a:t>Parcero</a:t>
            </a:r>
            <a:r>
              <a:rPr lang="es-ES" sz="1200" b="1" i="1" dirty="0"/>
              <a:t> </a:t>
            </a:r>
            <a:r>
              <a:rPr lang="es-ES" sz="1200" b="1" i="1" dirty="0" err="1"/>
              <a:t>Rodriguez</a:t>
            </a:r>
            <a:r>
              <a:rPr lang="es-ES" sz="1200" b="1" i="1" dirty="0"/>
              <a:t>, Begoña, Pernas Seco, Azucena, Rey </a:t>
            </a:r>
            <a:r>
              <a:rPr lang="es-ES" sz="1200" b="1" i="1" dirty="0" err="1"/>
              <a:t>Aneiros</a:t>
            </a:r>
            <a:r>
              <a:rPr lang="es-ES" sz="1200" b="1" i="1" dirty="0"/>
              <a:t>, </a:t>
            </a:r>
            <a:r>
              <a:rPr lang="es-ES" sz="1200" b="1" i="1" dirty="0" smtClean="0"/>
              <a:t>José</a:t>
            </a:r>
          </a:p>
          <a:p>
            <a:endParaRPr lang="es-ES" sz="1200" b="1" i="1" dirty="0" smtClean="0"/>
          </a:p>
          <a:p>
            <a:r>
              <a:rPr lang="es-ES" sz="1200" b="1" dirty="0" err="1" smtClean="0"/>
              <a:t>Servizo</a:t>
            </a:r>
            <a:r>
              <a:rPr lang="es-ES" sz="1200" b="1" dirty="0" smtClean="0"/>
              <a:t> de Admisión – XXI da Coruña </a:t>
            </a:r>
            <a:endParaRPr lang="es-E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Freeform 6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1145109" y="1558950"/>
            <a:ext cx="7200900" cy="574625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 smtClean="0"/>
              <a:t>Conclusiones</a:t>
            </a:r>
            <a:r>
              <a:rPr lang="es-ES_tradnl" sz="1400" b="1" dirty="0"/>
              <a:t>. </a:t>
            </a:r>
            <a:endParaRPr lang="es-ES" sz="1400" dirty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1116013" y="2420888"/>
            <a:ext cx="7200900" cy="345638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285750" indent="-28575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s-ES" sz="1400" dirty="0" smtClean="0"/>
              <a:t>Una </a:t>
            </a:r>
            <a:r>
              <a:rPr lang="es-ES" sz="1400" dirty="0"/>
              <a:t>XXI es una estructura nueva y compleja, de la que se conocen pocas experiencias previas en lo que a organización de los Servicios de Admisión se refiere</a:t>
            </a:r>
            <a:r>
              <a:rPr lang="es-ES" sz="1400" dirty="0" smtClean="0"/>
              <a:t>.</a:t>
            </a:r>
          </a:p>
          <a:p>
            <a:pPr algn="just">
              <a:spcBef>
                <a:spcPct val="20000"/>
              </a:spcBef>
            </a:pPr>
            <a:endParaRPr lang="es-ES" sz="1400" dirty="0"/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s-ES" sz="1400" dirty="0" smtClean="0"/>
              <a:t>La </a:t>
            </a:r>
            <a:r>
              <a:rPr lang="es-ES" sz="1400" dirty="0"/>
              <a:t>falta de </a:t>
            </a:r>
            <a:r>
              <a:rPr lang="es-ES" sz="1400" dirty="0" smtClean="0"/>
              <a:t>criterios establecidos provoca </a:t>
            </a:r>
            <a:r>
              <a:rPr lang="es-ES" sz="1400" dirty="0"/>
              <a:t>que en cada XXI se pueda plantear una organización diferente en lo que a tareas de Admisión se refiere</a:t>
            </a:r>
            <a:r>
              <a:rPr lang="es-ES" sz="1400" dirty="0" smtClean="0"/>
              <a:t>.</a:t>
            </a:r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ü"/>
            </a:pPr>
            <a:endParaRPr lang="es-ES" sz="1400" dirty="0"/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s-ES" sz="1400" dirty="0" smtClean="0"/>
              <a:t>Es </a:t>
            </a:r>
            <a:r>
              <a:rPr lang="es-ES" sz="1400" dirty="0"/>
              <a:t>necesario un planteamiento general desde SSCC que marque las directrices organizativas de lo que debe ser la gestión de pacientes </a:t>
            </a:r>
            <a:r>
              <a:rPr lang="es-ES" sz="1400" dirty="0" smtClean="0"/>
              <a:t>y demás tareas de Admisión en </a:t>
            </a:r>
            <a:r>
              <a:rPr lang="es-ES" sz="1400" dirty="0"/>
              <a:t>las </a:t>
            </a:r>
            <a:r>
              <a:rPr lang="es-ES" sz="1400" dirty="0" smtClean="0"/>
              <a:t>XXI.</a:t>
            </a:r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ü"/>
            </a:pPr>
            <a:endParaRPr lang="es-ES" sz="1400" dirty="0"/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s-ES" sz="1400" dirty="0" smtClean="0"/>
              <a:t>Es </a:t>
            </a:r>
            <a:r>
              <a:rPr lang="es-ES" sz="1400" dirty="0"/>
              <a:t>necesario un apoyo claro desde SSCC, tanto en aspectos normativos como tecnológicos, para conseguir una organización coherente con los objetivos del sistema.</a:t>
            </a:r>
          </a:p>
          <a:p>
            <a:pPr algn="just">
              <a:spcBef>
                <a:spcPct val="20000"/>
              </a:spcBef>
            </a:pPr>
            <a:endParaRPr lang="es-ES" sz="1400" dirty="0"/>
          </a:p>
        </p:txBody>
      </p:sp>
      <p:pic>
        <p:nvPicPr>
          <p:cNvPr id="14345" name="Picture 9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5" y="836613"/>
            <a:ext cx="177958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042988" y="2852738"/>
            <a:ext cx="7200900" cy="576262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200" b="1"/>
              <a:t>Muchas gracias</a:t>
            </a:r>
            <a:r>
              <a:rPr lang="es-ES_tradnl" sz="1400" b="1"/>
              <a:t>  </a:t>
            </a:r>
            <a:endParaRPr lang="es-ES" sz="1400"/>
          </a:p>
        </p:txBody>
      </p:sp>
      <p:sp>
        <p:nvSpPr>
          <p:cNvPr id="16391" name="Freeform 6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392" name="Freeform 8"/>
          <p:cNvSpPr>
            <a:spLocks noChangeAspect="1"/>
          </p:cNvSpPr>
          <p:nvPr/>
        </p:nvSpPr>
        <p:spPr bwMode="auto">
          <a:xfrm>
            <a:off x="277813" y="5084763"/>
            <a:ext cx="1485900" cy="1439862"/>
          </a:xfrm>
          <a:custGeom>
            <a:avLst/>
            <a:gdLst>
              <a:gd name="T0" fmla="*/ 963659 w 2151"/>
              <a:gd name="T1" fmla="*/ 99539 h 2083"/>
              <a:gd name="T2" fmla="*/ 977475 w 2151"/>
              <a:gd name="T3" fmla="*/ 156912 h 2083"/>
              <a:gd name="T4" fmla="*/ 1163990 w 2151"/>
              <a:gd name="T5" fmla="*/ 184562 h 2083"/>
              <a:gd name="T6" fmla="*/ 1117706 w 2151"/>
              <a:gd name="T7" fmla="*/ 261982 h 2083"/>
              <a:gd name="T8" fmla="*/ 1239977 w 2151"/>
              <a:gd name="T9" fmla="*/ 269585 h 2083"/>
              <a:gd name="T10" fmla="*/ 1251721 w 2151"/>
              <a:gd name="T11" fmla="*/ 193548 h 2083"/>
              <a:gd name="T12" fmla="*/ 1369846 w 2151"/>
              <a:gd name="T13" fmla="*/ 146544 h 2083"/>
              <a:gd name="T14" fmla="*/ 1465867 w 2151"/>
              <a:gd name="T15" fmla="*/ 239862 h 2083"/>
              <a:gd name="T16" fmla="*/ 1464485 w 2151"/>
              <a:gd name="T17" fmla="*/ 342857 h 2083"/>
              <a:gd name="T18" fmla="*/ 1434781 w 2151"/>
              <a:gd name="T19" fmla="*/ 509447 h 2083"/>
              <a:gd name="T20" fmla="*/ 1281425 w 2151"/>
              <a:gd name="T21" fmla="*/ 560599 h 2083"/>
              <a:gd name="T22" fmla="*/ 1188858 w 2151"/>
              <a:gd name="T23" fmla="*/ 638019 h 2083"/>
              <a:gd name="T24" fmla="*/ 1098364 w 2151"/>
              <a:gd name="T25" fmla="*/ 626959 h 2083"/>
              <a:gd name="T26" fmla="*/ 1055535 w 2151"/>
              <a:gd name="T27" fmla="*/ 699539 h 2083"/>
              <a:gd name="T28" fmla="*/ 1092838 w 2151"/>
              <a:gd name="T29" fmla="*/ 797005 h 2083"/>
              <a:gd name="T30" fmla="*/ 1226852 w 2151"/>
              <a:gd name="T31" fmla="*/ 761060 h 2083"/>
              <a:gd name="T32" fmla="*/ 1304221 w 2151"/>
              <a:gd name="T33" fmla="*/ 933871 h 2083"/>
              <a:gd name="T34" fmla="*/ 1204056 w 2151"/>
              <a:gd name="T35" fmla="*/ 971890 h 2083"/>
              <a:gd name="T36" fmla="*/ 1162608 w 2151"/>
              <a:gd name="T37" fmla="*/ 1024424 h 2083"/>
              <a:gd name="T38" fmla="*/ 1253793 w 2151"/>
              <a:gd name="T39" fmla="*/ 1079724 h 2083"/>
              <a:gd name="T40" fmla="*/ 1420965 w 2151"/>
              <a:gd name="T41" fmla="*/ 1096314 h 2083"/>
              <a:gd name="T42" fmla="*/ 1436854 w 2151"/>
              <a:gd name="T43" fmla="*/ 1226959 h 2083"/>
              <a:gd name="T44" fmla="*/ 1314583 w 2151"/>
              <a:gd name="T45" fmla="*/ 1286406 h 2083"/>
              <a:gd name="T46" fmla="*/ 1217181 w 2151"/>
              <a:gd name="T47" fmla="*/ 1258756 h 2083"/>
              <a:gd name="T48" fmla="*/ 1125305 w 2151"/>
              <a:gd name="T49" fmla="*/ 1224885 h 2083"/>
              <a:gd name="T50" fmla="*/ 1093528 w 2151"/>
              <a:gd name="T51" fmla="*/ 1317512 h 2083"/>
              <a:gd name="T52" fmla="*/ 970567 w 2151"/>
              <a:gd name="T53" fmla="*/ 1433641 h 2083"/>
              <a:gd name="T54" fmla="*/ 893198 w 2151"/>
              <a:gd name="T55" fmla="*/ 1302996 h 2083"/>
              <a:gd name="T56" fmla="*/ 834480 w 2151"/>
              <a:gd name="T57" fmla="*/ 1343779 h 2083"/>
              <a:gd name="T58" fmla="*/ 700466 w 2151"/>
              <a:gd name="T59" fmla="*/ 1278111 h 2083"/>
              <a:gd name="T60" fmla="*/ 721190 w 2151"/>
              <a:gd name="T61" fmla="*/ 1117051 h 2083"/>
              <a:gd name="T62" fmla="*/ 785434 w 2151"/>
              <a:gd name="T63" fmla="*/ 1120507 h 2083"/>
              <a:gd name="T64" fmla="*/ 757111 w 2151"/>
              <a:gd name="T65" fmla="*/ 948387 h 2083"/>
              <a:gd name="T66" fmla="*/ 891816 w 2151"/>
              <a:gd name="T67" fmla="*/ 879263 h 2083"/>
              <a:gd name="T68" fmla="*/ 831026 w 2151"/>
              <a:gd name="T69" fmla="*/ 826728 h 2083"/>
              <a:gd name="T70" fmla="*/ 822737 w 2151"/>
              <a:gd name="T71" fmla="*/ 716820 h 2083"/>
              <a:gd name="T72" fmla="*/ 861421 w 2151"/>
              <a:gd name="T73" fmla="*/ 602765 h 2083"/>
              <a:gd name="T74" fmla="*/ 712210 w 2151"/>
              <a:gd name="T75" fmla="*/ 662903 h 2083"/>
              <a:gd name="T76" fmla="*/ 759184 w 2151"/>
              <a:gd name="T77" fmla="*/ 679493 h 2083"/>
              <a:gd name="T78" fmla="*/ 766782 w 2151"/>
              <a:gd name="T79" fmla="*/ 797696 h 2083"/>
              <a:gd name="T80" fmla="*/ 598919 w 2151"/>
              <a:gd name="T81" fmla="*/ 896544 h 2083"/>
              <a:gd name="T82" fmla="*/ 533294 w 2151"/>
              <a:gd name="T83" fmla="*/ 899309 h 2083"/>
              <a:gd name="T84" fmla="*/ 462833 w 2151"/>
              <a:gd name="T85" fmla="*/ 983641 h 2083"/>
              <a:gd name="T86" fmla="*/ 329509 w 2151"/>
              <a:gd name="T87" fmla="*/ 967742 h 2083"/>
              <a:gd name="T88" fmla="*/ 341253 w 2151"/>
              <a:gd name="T89" fmla="*/ 886175 h 2083"/>
              <a:gd name="T90" fmla="*/ 298423 w 2151"/>
              <a:gd name="T91" fmla="*/ 834332 h 2083"/>
              <a:gd name="T92" fmla="*/ 188587 w 2151"/>
              <a:gd name="T93" fmla="*/ 955300 h 2083"/>
              <a:gd name="T94" fmla="*/ 10362 w 2151"/>
              <a:gd name="T95" fmla="*/ 948387 h 2083"/>
              <a:gd name="T96" fmla="*/ 102928 w 2151"/>
              <a:gd name="T97" fmla="*/ 770737 h 2083"/>
              <a:gd name="T98" fmla="*/ 17270 w 2151"/>
              <a:gd name="T99" fmla="*/ 687097 h 2083"/>
              <a:gd name="T100" fmla="*/ 156120 w 2151"/>
              <a:gd name="T101" fmla="*/ 576498 h 2083"/>
              <a:gd name="T102" fmla="*/ 243160 w 2151"/>
              <a:gd name="T103" fmla="*/ 614516 h 2083"/>
              <a:gd name="T104" fmla="*/ 368885 w 2151"/>
              <a:gd name="T105" fmla="*/ 419585 h 2083"/>
              <a:gd name="T106" fmla="*/ 451089 w 2151"/>
              <a:gd name="T107" fmla="*/ 432719 h 2083"/>
              <a:gd name="T108" fmla="*/ 526386 w 2151"/>
              <a:gd name="T109" fmla="*/ 417512 h 2083"/>
              <a:gd name="T110" fmla="*/ 469050 w 2151"/>
              <a:gd name="T111" fmla="*/ 355300 h 2083"/>
              <a:gd name="T112" fmla="*/ 510497 w 2151"/>
              <a:gd name="T113" fmla="*/ 208065 h 2083"/>
              <a:gd name="T114" fmla="*/ 670071 w 2151"/>
              <a:gd name="T115" fmla="*/ 158986 h 2083"/>
              <a:gd name="T116" fmla="*/ 701848 w 2151"/>
              <a:gd name="T117" fmla="*/ 121659 h 2083"/>
              <a:gd name="T118" fmla="*/ 795105 w 2151"/>
              <a:gd name="T119" fmla="*/ 6912 h 2083"/>
              <a:gd name="T120" fmla="*/ 931882 w 2151"/>
              <a:gd name="T121" fmla="*/ 13134 h 20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51" h="2083">
                <a:moveTo>
                  <a:pt x="1360" y="24"/>
                </a:moveTo>
                <a:lnTo>
                  <a:pt x="1367" y="29"/>
                </a:lnTo>
                <a:lnTo>
                  <a:pt x="1373" y="34"/>
                </a:lnTo>
                <a:lnTo>
                  <a:pt x="1379" y="40"/>
                </a:lnTo>
                <a:lnTo>
                  <a:pt x="1386" y="45"/>
                </a:lnTo>
                <a:lnTo>
                  <a:pt x="1391" y="52"/>
                </a:lnTo>
                <a:lnTo>
                  <a:pt x="1397" y="58"/>
                </a:lnTo>
                <a:lnTo>
                  <a:pt x="1401" y="64"/>
                </a:lnTo>
                <a:lnTo>
                  <a:pt x="1406" y="72"/>
                </a:lnTo>
                <a:lnTo>
                  <a:pt x="1409" y="85"/>
                </a:lnTo>
                <a:lnTo>
                  <a:pt x="1410" y="98"/>
                </a:lnTo>
                <a:lnTo>
                  <a:pt x="1409" y="111"/>
                </a:lnTo>
                <a:lnTo>
                  <a:pt x="1406" y="122"/>
                </a:lnTo>
                <a:lnTo>
                  <a:pt x="1401" y="134"/>
                </a:lnTo>
                <a:lnTo>
                  <a:pt x="1395" y="144"/>
                </a:lnTo>
                <a:lnTo>
                  <a:pt x="1390" y="155"/>
                </a:lnTo>
                <a:lnTo>
                  <a:pt x="1385" y="166"/>
                </a:lnTo>
                <a:lnTo>
                  <a:pt x="1377" y="174"/>
                </a:lnTo>
                <a:lnTo>
                  <a:pt x="1369" y="180"/>
                </a:lnTo>
                <a:lnTo>
                  <a:pt x="1360" y="185"/>
                </a:lnTo>
                <a:lnTo>
                  <a:pt x="1350" y="191"/>
                </a:lnTo>
                <a:lnTo>
                  <a:pt x="1341" y="197"/>
                </a:lnTo>
                <a:lnTo>
                  <a:pt x="1333" y="204"/>
                </a:lnTo>
                <a:lnTo>
                  <a:pt x="1325" y="211"/>
                </a:lnTo>
                <a:lnTo>
                  <a:pt x="1318" y="220"/>
                </a:lnTo>
                <a:lnTo>
                  <a:pt x="1335" y="230"/>
                </a:lnTo>
                <a:lnTo>
                  <a:pt x="1356" y="230"/>
                </a:lnTo>
                <a:lnTo>
                  <a:pt x="1376" y="229"/>
                </a:lnTo>
                <a:lnTo>
                  <a:pt x="1395" y="228"/>
                </a:lnTo>
                <a:lnTo>
                  <a:pt x="1415" y="227"/>
                </a:lnTo>
                <a:lnTo>
                  <a:pt x="1435" y="225"/>
                </a:lnTo>
                <a:lnTo>
                  <a:pt x="1454" y="223"/>
                </a:lnTo>
                <a:lnTo>
                  <a:pt x="1474" y="222"/>
                </a:lnTo>
                <a:lnTo>
                  <a:pt x="1493" y="221"/>
                </a:lnTo>
                <a:lnTo>
                  <a:pt x="1513" y="220"/>
                </a:lnTo>
                <a:lnTo>
                  <a:pt x="1532" y="219"/>
                </a:lnTo>
                <a:lnTo>
                  <a:pt x="1552" y="219"/>
                </a:lnTo>
                <a:lnTo>
                  <a:pt x="1573" y="219"/>
                </a:lnTo>
                <a:lnTo>
                  <a:pt x="1592" y="220"/>
                </a:lnTo>
                <a:lnTo>
                  <a:pt x="1613" y="221"/>
                </a:lnTo>
                <a:lnTo>
                  <a:pt x="1634" y="223"/>
                </a:lnTo>
                <a:lnTo>
                  <a:pt x="1655" y="227"/>
                </a:lnTo>
                <a:lnTo>
                  <a:pt x="1670" y="236"/>
                </a:lnTo>
                <a:lnTo>
                  <a:pt x="1679" y="250"/>
                </a:lnTo>
                <a:lnTo>
                  <a:pt x="1685" y="267"/>
                </a:lnTo>
                <a:lnTo>
                  <a:pt x="1688" y="286"/>
                </a:lnTo>
                <a:lnTo>
                  <a:pt x="1689" y="296"/>
                </a:lnTo>
                <a:lnTo>
                  <a:pt x="1688" y="305"/>
                </a:lnTo>
                <a:lnTo>
                  <a:pt x="1685" y="314"/>
                </a:lnTo>
                <a:lnTo>
                  <a:pt x="1680" y="323"/>
                </a:lnTo>
                <a:lnTo>
                  <a:pt x="1674" y="331"/>
                </a:lnTo>
                <a:lnTo>
                  <a:pt x="1666" y="335"/>
                </a:lnTo>
                <a:lnTo>
                  <a:pt x="1657" y="339"/>
                </a:lnTo>
                <a:lnTo>
                  <a:pt x="1647" y="340"/>
                </a:lnTo>
                <a:lnTo>
                  <a:pt x="1637" y="342"/>
                </a:lnTo>
                <a:lnTo>
                  <a:pt x="1628" y="346"/>
                </a:lnTo>
                <a:lnTo>
                  <a:pt x="1620" y="350"/>
                </a:lnTo>
                <a:lnTo>
                  <a:pt x="1613" y="358"/>
                </a:lnTo>
                <a:lnTo>
                  <a:pt x="1614" y="371"/>
                </a:lnTo>
                <a:lnTo>
                  <a:pt x="1618" y="379"/>
                </a:lnTo>
                <a:lnTo>
                  <a:pt x="1625" y="385"/>
                </a:lnTo>
                <a:lnTo>
                  <a:pt x="1634" y="387"/>
                </a:lnTo>
                <a:lnTo>
                  <a:pt x="1644" y="389"/>
                </a:lnTo>
                <a:lnTo>
                  <a:pt x="1655" y="390"/>
                </a:lnTo>
                <a:lnTo>
                  <a:pt x="1664" y="393"/>
                </a:lnTo>
                <a:lnTo>
                  <a:pt x="1673" y="396"/>
                </a:lnTo>
                <a:lnTo>
                  <a:pt x="1687" y="395"/>
                </a:lnTo>
                <a:lnTo>
                  <a:pt x="1700" y="394"/>
                </a:lnTo>
                <a:lnTo>
                  <a:pt x="1713" y="394"/>
                </a:lnTo>
                <a:lnTo>
                  <a:pt x="1727" y="394"/>
                </a:lnTo>
                <a:lnTo>
                  <a:pt x="1741" y="394"/>
                </a:lnTo>
                <a:lnTo>
                  <a:pt x="1755" y="394"/>
                </a:lnTo>
                <a:lnTo>
                  <a:pt x="1769" y="394"/>
                </a:lnTo>
                <a:lnTo>
                  <a:pt x="1782" y="393"/>
                </a:lnTo>
                <a:lnTo>
                  <a:pt x="1795" y="390"/>
                </a:lnTo>
                <a:lnTo>
                  <a:pt x="1808" y="388"/>
                </a:lnTo>
                <a:lnTo>
                  <a:pt x="1820" y="385"/>
                </a:lnTo>
                <a:lnTo>
                  <a:pt x="1832" y="380"/>
                </a:lnTo>
                <a:lnTo>
                  <a:pt x="1842" y="373"/>
                </a:lnTo>
                <a:lnTo>
                  <a:pt x="1853" y="365"/>
                </a:lnTo>
                <a:lnTo>
                  <a:pt x="1862" y="356"/>
                </a:lnTo>
                <a:lnTo>
                  <a:pt x="1871" y="344"/>
                </a:lnTo>
                <a:lnTo>
                  <a:pt x="1861" y="339"/>
                </a:lnTo>
                <a:lnTo>
                  <a:pt x="1853" y="332"/>
                </a:lnTo>
                <a:lnTo>
                  <a:pt x="1845" y="324"/>
                </a:lnTo>
                <a:lnTo>
                  <a:pt x="1838" y="316"/>
                </a:lnTo>
                <a:lnTo>
                  <a:pt x="1832" y="306"/>
                </a:lnTo>
                <a:lnTo>
                  <a:pt x="1825" y="297"/>
                </a:lnTo>
                <a:lnTo>
                  <a:pt x="1819" y="289"/>
                </a:lnTo>
                <a:lnTo>
                  <a:pt x="1812" y="280"/>
                </a:lnTo>
                <a:lnTo>
                  <a:pt x="1812" y="260"/>
                </a:lnTo>
                <a:lnTo>
                  <a:pt x="1815" y="242"/>
                </a:lnTo>
                <a:lnTo>
                  <a:pt x="1818" y="225"/>
                </a:lnTo>
                <a:lnTo>
                  <a:pt x="1827" y="210"/>
                </a:lnTo>
                <a:lnTo>
                  <a:pt x="1834" y="206"/>
                </a:lnTo>
                <a:lnTo>
                  <a:pt x="1842" y="205"/>
                </a:lnTo>
                <a:lnTo>
                  <a:pt x="1850" y="204"/>
                </a:lnTo>
                <a:lnTo>
                  <a:pt x="1857" y="204"/>
                </a:lnTo>
                <a:lnTo>
                  <a:pt x="1875" y="205"/>
                </a:lnTo>
                <a:lnTo>
                  <a:pt x="1893" y="206"/>
                </a:lnTo>
                <a:lnTo>
                  <a:pt x="1910" y="207"/>
                </a:lnTo>
                <a:lnTo>
                  <a:pt x="1929" y="208"/>
                </a:lnTo>
                <a:lnTo>
                  <a:pt x="1946" y="210"/>
                </a:lnTo>
                <a:lnTo>
                  <a:pt x="1964" y="211"/>
                </a:lnTo>
                <a:lnTo>
                  <a:pt x="1983" y="212"/>
                </a:lnTo>
                <a:lnTo>
                  <a:pt x="2001" y="213"/>
                </a:lnTo>
                <a:lnTo>
                  <a:pt x="2019" y="214"/>
                </a:lnTo>
                <a:lnTo>
                  <a:pt x="2037" y="215"/>
                </a:lnTo>
                <a:lnTo>
                  <a:pt x="2056" y="218"/>
                </a:lnTo>
                <a:lnTo>
                  <a:pt x="2074" y="219"/>
                </a:lnTo>
                <a:lnTo>
                  <a:pt x="2091" y="221"/>
                </a:lnTo>
                <a:lnTo>
                  <a:pt x="2110" y="223"/>
                </a:lnTo>
                <a:lnTo>
                  <a:pt x="2128" y="226"/>
                </a:lnTo>
                <a:lnTo>
                  <a:pt x="2145" y="229"/>
                </a:lnTo>
                <a:lnTo>
                  <a:pt x="2145" y="248"/>
                </a:lnTo>
                <a:lnTo>
                  <a:pt x="2145" y="268"/>
                </a:lnTo>
                <a:lnTo>
                  <a:pt x="2145" y="289"/>
                </a:lnTo>
                <a:lnTo>
                  <a:pt x="2149" y="309"/>
                </a:lnTo>
                <a:lnTo>
                  <a:pt x="2136" y="328"/>
                </a:lnTo>
                <a:lnTo>
                  <a:pt x="2122" y="347"/>
                </a:lnTo>
                <a:lnTo>
                  <a:pt x="2109" y="365"/>
                </a:lnTo>
                <a:lnTo>
                  <a:pt x="2095" y="384"/>
                </a:lnTo>
                <a:lnTo>
                  <a:pt x="2080" y="401"/>
                </a:lnTo>
                <a:lnTo>
                  <a:pt x="2067" y="419"/>
                </a:lnTo>
                <a:lnTo>
                  <a:pt x="2054" y="439"/>
                </a:lnTo>
                <a:lnTo>
                  <a:pt x="2043" y="458"/>
                </a:lnTo>
                <a:lnTo>
                  <a:pt x="2050" y="464"/>
                </a:lnTo>
                <a:lnTo>
                  <a:pt x="2058" y="468"/>
                </a:lnTo>
                <a:lnTo>
                  <a:pt x="2067" y="470"/>
                </a:lnTo>
                <a:lnTo>
                  <a:pt x="2076" y="472"/>
                </a:lnTo>
                <a:lnTo>
                  <a:pt x="2085" y="475"/>
                </a:lnTo>
                <a:lnTo>
                  <a:pt x="2094" y="477"/>
                </a:lnTo>
                <a:lnTo>
                  <a:pt x="2103" y="482"/>
                </a:lnTo>
                <a:lnTo>
                  <a:pt x="2110" y="488"/>
                </a:lnTo>
                <a:lnTo>
                  <a:pt x="2120" y="496"/>
                </a:lnTo>
                <a:lnTo>
                  <a:pt x="2128" y="506"/>
                </a:lnTo>
                <a:lnTo>
                  <a:pt x="2135" y="516"/>
                </a:lnTo>
                <a:lnTo>
                  <a:pt x="2140" y="528"/>
                </a:lnTo>
                <a:lnTo>
                  <a:pt x="2144" y="540"/>
                </a:lnTo>
                <a:lnTo>
                  <a:pt x="2148" y="553"/>
                </a:lnTo>
                <a:lnTo>
                  <a:pt x="2150" y="566"/>
                </a:lnTo>
                <a:lnTo>
                  <a:pt x="2151" y="578"/>
                </a:lnTo>
                <a:lnTo>
                  <a:pt x="2148" y="599"/>
                </a:lnTo>
                <a:lnTo>
                  <a:pt x="2142" y="620"/>
                </a:lnTo>
                <a:lnTo>
                  <a:pt x="2135" y="641"/>
                </a:lnTo>
                <a:lnTo>
                  <a:pt x="2126" y="661"/>
                </a:lnTo>
                <a:lnTo>
                  <a:pt x="2115" y="682"/>
                </a:lnTo>
                <a:lnTo>
                  <a:pt x="2104" y="702"/>
                </a:lnTo>
                <a:lnTo>
                  <a:pt x="2091" y="720"/>
                </a:lnTo>
                <a:lnTo>
                  <a:pt x="2077" y="737"/>
                </a:lnTo>
                <a:lnTo>
                  <a:pt x="2062" y="755"/>
                </a:lnTo>
                <a:lnTo>
                  <a:pt x="2045" y="771"/>
                </a:lnTo>
                <a:lnTo>
                  <a:pt x="2028" y="786"/>
                </a:lnTo>
                <a:lnTo>
                  <a:pt x="2011" y="798"/>
                </a:lnTo>
                <a:lnTo>
                  <a:pt x="1991" y="810"/>
                </a:lnTo>
                <a:lnTo>
                  <a:pt x="1971" y="820"/>
                </a:lnTo>
                <a:lnTo>
                  <a:pt x="1951" y="828"/>
                </a:lnTo>
                <a:lnTo>
                  <a:pt x="1930" y="835"/>
                </a:lnTo>
                <a:lnTo>
                  <a:pt x="1918" y="836"/>
                </a:lnTo>
                <a:lnTo>
                  <a:pt x="1906" y="836"/>
                </a:lnTo>
                <a:lnTo>
                  <a:pt x="1894" y="834"/>
                </a:lnTo>
                <a:lnTo>
                  <a:pt x="1884" y="831"/>
                </a:lnTo>
                <a:lnTo>
                  <a:pt x="1873" y="825"/>
                </a:lnTo>
                <a:lnTo>
                  <a:pt x="1863" y="818"/>
                </a:lnTo>
                <a:lnTo>
                  <a:pt x="1855" y="811"/>
                </a:lnTo>
                <a:lnTo>
                  <a:pt x="1847" y="802"/>
                </a:lnTo>
                <a:lnTo>
                  <a:pt x="1844" y="794"/>
                </a:lnTo>
                <a:lnTo>
                  <a:pt x="1840" y="785"/>
                </a:lnTo>
                <a:lnTo>
                  <a:pt x="1837" y="776"/>
                </a:lnTo>
                <a:lnTo>
                  <a:pt x="1830" y="771"/>
                </a:lnTo>
                <a:lnTo>
                  <a:pt x="1811" y="785"/>
                </a:lnTo>
                <a:lnTo>
                  <a:pt x="1795" y="801"/>
                </a:lnTo>
                <a:lnTo>
                  <a:pt x="1782" y="818"/>
                </a:lnTo>
                <a:lnTo>
                  <a:pt x="1770" y="836"/>
                </a:lnTo>
                <a:lnTo>
                  <a:pt x="1758" y="855"/>
                </a:lnTo>
                <a:lnTo>
                  <a:pt x="1748" y="874"/>
                </a:lnTo>
                <a:lnTo>
                  <a:pt x="1736" y="894"/>
                </a:lnTo>
                <a:lnTo>
                  <a:pt x="1725" y="912"/>
                </a:lnTo>
                <a:lnTo>
                  <a:pt x="1726" y="919"/>
                </a:lnTo>
                <a:lnTo>
                  <a:pt x="1721" y="923"/>
                </a:lnTo>
                <a:lnTo>
                  <a:pt x="1717" y="926"/>
                </a:lnTo>
                <a:lnTo>
                  <a:pt x="1713" y="931"/>
                </a:lnTo>
                <a:lnTo>
                  <a:pt x="1708" y="931"/>
                </a:lnTo>
                <a:lnTo>
                  <a:pt x="1703" y="930"/>
                </a:lnTo>
                <a:lnTo>
                  <a:pt x="1700" y="926"/>
                </a:lnTo>
                <a:lnTo>
                  <a:pt x="1698" y="920"/>
                </a:lnTo>
                <a:lnTo>
                  <a:pt x="1687" y="917"/>
                </a:lnTo>
                <a:lnTo>
                  <a:pt x="1675" y="914"/>
                </a:lnTo>
                <a:lnTo>
                  <a:pt x="1663" y="911"/>
                </a:lnTo>
                <a:lnTo>
                  <a:pt x="1651" y="909"/>
                </a:lnTo>
                <a:lnTo>
                  <a:pt x="1638" y="908"/>
                </a:lnTo>
                <a:lnTo>
                  <a:pt x="1627" y="908"/>
                </a:lnTo>
                <a:lnTo>
                  <a:pt x="1614" y="907"/>
                </a:lnTo>
                <a:lnTo>
                  <a:pt x="1603" y="907"/>
                </a:lnTo>
                <a:lnTo>
                  <a:pt x="1590" y="907"/>
                </a:lnTo>
                <a:lnTo>
                  <a:pt x="1577" y="908"/>
                </a:lnTo>
                <a:lnTo>
                  <a:pt x="1566" y="908"/>
                </a:lnTo>
                <a:lnTo>
                  <a:pt x="1553" y="909"/>
                </a:lnTo>
                <a:lnTo>
                  <a:pt x="1542" y="910"/>
                </a:lnTo>
                <a:lnTo>
                  <a:pt x="1529" y="911"/>
                </a:lnTo>
                <a:lnTo>
                  <a:pt x="1517" y="911"/>
                </a:lnTo>
                <a:lnTo>
                  <a:pt x="1506" y="912"/>
                </a:lnTo>
                <a:lnTo>
                  <a:pt x="1498" y="929"/>
                </a:lnTo>
                <a:lnTo>
                  <a:pt x="1500" y="946"/>
                </a:lnTo>
                <a:lnTo>
                  <a:pt x="1505" y="967"/>
                </a:lnTo>
                <a:lnTo>
                  <a:pt x="1504" y="987"/>
                </a:lnTo>
                <a:lnTo>
                  <a:pt x="1511" y="992"/>
                </a:lnTo>
                <a:lnTo>
                  <a:pt x="1517" y="998"/>
                </a:lnTo>
                <a:lnTo>
                  <a:pt x="1523" y="1005"/>
                </a:lnTo>
                <a:lnTo>
                  <a:pt x="1528" y="1012"/>
                </a:lnTo>
                <a:lnTo>
                  <a:pt x="1532" y="1020"/>
                </a:lnTo>
                <a:lnTo>
                  <a:pt x="1535" y="1028"/>
                </a:lnTo>
                <a:lnTo>
                  <a:pt x="1537" y="1036"/>
                </a:lnTo>
                <a:lnTo>
                  <a:pt x="1537" y="1045"/>
                </a:lnTo>
                <a:lnTo>
                  <a:pt x="1537" y="1059"/>
                </a:lnTo>
                <a:lnTo>
                  <a:pt x="1534" y="1073"/>
                </a:lnTo>
                <a:lnTo>
                  <a:pt x="1529" y="1085"/>
                </a:lnTo>
                <a:lnTo>
                  <a:pt x="1523" y="1098"/>
                </a:lnTo>
                <a:lnTo>
                  <a:pt x="1520" y="1109"/>
                </a:lnTo>
                <a:lnTo>
                  <a:pt x="1519" y="1122"/>
                </a:lnTo>
                <a:lnTo>
                  <a:pt x="1522" y="1135"/>
                </a:lnTo>
                <a:lnTo>
                  <a:pt x="1531" y="1147"/>
                </a:lnTo>
                <a:lnTo>
                  <a:pt x="1549" y="1152"/>
                </a:lnTo>
                <a:lnTo>
                  <a:pt x="1566" y="1154"/>
                </a:lnTo>
                <a:lnTo>
                  <a:pt x="1582" y="1153"/>
                </a:lnTo>
                <a:lnTo>
                  <a:pt x="1598" y="1150"/>
                </a:lnTo>
                <a:lnTo>
                  <a:pt x="1615" y="1145"/>
                </a:lnTo>
                <a:lnTo>
                  <a:pt x="1632" y="1139"/>
                </a:lnTo>
                <a:lnTo>
                  <a:pt x="1648" y="1135"/>
                </a:lnTo>
                <a:lnTo>
                  <a:pt x="1665" y="1130"/>
                </a:lnTo>
                <a:lnTo>
                  <a:pt x="1676" y="1123"/>
                </a:lnTo>
                <a:lnTo>
                  <a:pt x="1689" y="1115"/>
                </a:lnTo>
                <a:lnTo>
                  <a:pt x="1701" y="1108"/>
                </a:lnTo>
                <a:lnTo>
                  <a:pt x="1712" y="1101"/>
                </a:lnTo>
                <a:lnTo>
                  <a:pt x="1725" y="1096"/>
                </a:lnTo>
                <a:lnTo>
                  <a:pt x="1738" y="1090"/>
                </a:lnTo>
                <a:lnTo>
                  <a:pt x="1750" y="1085"/>
                </a:lnTo>
                <a:lnTo>
                  <a:pt x="1763" y="1083"/>
                </a:lnTo>
                <a:lnTo>
                  <a:pt x="1770" y="1091"/>
                </a:lnTo>
                <a:lnTo>
                  <a:pt x="1776" y="1101"/>
                </a:lnTo>
                <a:lnTo>
                  <a:pt x="1781" y="1112"/>
                </a:lnTo>
                <a:lnTo>
                  <a:pt x="1786" y="1122"/>
                </a:lnTo>
                <a:lnTo>
                  <a:pt x="1791" y="1134"/>
                </a:lnTo>
                <a:lnTo>
                  <a:pt x="1796" y="1144"/>
                </a:lnTo>
                <a:lnTo>
                  <a:pt x="1803" y="1154"/>
                </a:lnTo>
                <a:lnTo>
                  <a:pt x="1811" y="1164"/>
                </a:lnTo>
                <a:lnTo>
                  <a:pt x="1824" y="1183"/>
                </a:lnTo>
                <a:lnTo>
                  <a:pt x="1837" y="1203"/>
                </a:lnTo>
                <a:lnTo>
                  <a:pt x="1848" y="1222"/>
                </a:lnTo>
                <a:lnTo>
                  <a:pt x="1860" y="1243"/>
                </a:lnTo>
                <a:lnTo>
                  <a:pt x="1870" y="1264"/>
                </a:lnTo>
                <a:lnTo>
                  <a:pt x="1879" y="1287"/>
                </a:lnTo>
                <a:lnTo>
                  <a:pt x="1886" y="1309"/>
                </a:lnTo>
                <a:lnTo>
                  <a:pt x="1891" y="1333"/>
                </a:lnTo>
                <a:lnTo>
                  <a:pt x="1888" y="1351"/>
                </a:lnTo>
                <a:lnTo>
                  <a:pt x="1883" y="1369"/>
                </a:lnTo>
                <a:lnTo>
                  <a:pt x="1875" y="1386"/>
                </a:lnTo>
                <a:lnTo>
                  <a:pt x="1865" y="1402"/>
                </a:lnTo>
                <a:lnTo>
                  <a:pt x="1856" y="1409"/>
                </a:lnTo>
                <a:lnTo>
                  <a:pt x="1846" y="1414"/>
                </a:lnTo>
                <a:lnTo>
                  <a:pt x="1834" y="1418"/>
                </a:lnTo>
                <a:lnTo>
                  <a:pt x="1823" y="1421"/>
                </a:lnTo>
                <a:lnTo>
                  <a:pt x="1811" y="1423"/>
                </a:lnTo>
                <a:lnTo>
                  <a:pt x="1800" y="1423"/>
                </a:lnTo>
                <a:lnTo>
                  <a:pt x="1788" y="1422"/>
                </a:lnTo>
                <a:lnTo>
                  <a:pt x="1777" y="1418"/>
                </a:lnTo>
                <a:lnTo>
                  <a:pt x="1769" y="1415"/>
                </a:lnTo>
                <a:lnTo>
                  <a:pt x="1761" y="1412"/>
                </a:lnTo>
                <a:lnTo>
                  <a:pt x="1753" y="1409"/>
                </a:lnTo>
                <a:lnTo>
                  <a:pt x="1743" y="1406"/>
                </a:lnTo>
                <a:lnTo>
                  <a:pt x="1734" y="1404"/>
                </a:lnTo>
                <a:lnTo>
                  <a:pt x="1725" y="1403"/>
                </a:lnTo>
                <a:lnTo>
                  <a:pt x="1716" y="1404"/>
                </a:lnTo>
                <a:lnTo>
                  <a:pt x="1706" y="1408"/>
                </a:lnTo>
                <a:lnTo>
                  <a:pt x="1697" y="1414"/>
                </a:lnTo>
                <a:lnTo>
                  <a:pt x="1690" y="1419"/>
                </a:lnTo>
                <a:lnTo>
                  <a:pt x="1683" y="1427"/>
                </a:lnTo>
                <a:lnTo>
                  <a:pt x="1680" y="1435"/>
                </a:lnTo>
                <a:lnTo>
                  <a:pt x="1676" y="1445"/>
                </a:lnTo>
                <a:lnTo>
                  <a:pt x="1674" y="1455"/>
                </a:lnTo>
                <a:lnTo>
                  <a:pt x="1673" y="1465"/>
                </a:lnTo>
                <a:lnTo>
                  <a:pt x="1673" y="1476"/>
                </a:lnTo>
                <a:lnTo>
                  <a:pt x="1676" y="1478"/>
                </a:lnTo>
                <a:lnTo>
                  <a:pt x="1680" y="1480"/>
                </a:lnTo>
                <a:lnTo>
                  <a:pt x="1683" y="1482"/>
                </a:lnTo>
                <a:lnTo>
                  <a:pt x="1688" y="1483"/>
                </a:lnTo>
                <a:lnTo>
                  <a:pt x="1691" y="1493"/>
                </a:lnTo>
                <a:lnTo>
                  <a:pt x="1696" y="1503"/>
                </a:lnTo>
                <a:lnTo>
                  <a:pt x="1703" y="1513"/>
                </a:lnTo>
                <a:lnTo>
                  <a:pt x="1710" y="1522"/>
                </a:lnTo>
                <a:lnTo>
                  <a:pt x="1719" y="1530"/>
                </a:lnTo>
                <a:lnTo>
                  <a:pt x="1728" y="1538"/>
                </a:lnTo>
                <a:lnTo>
                  <a:pt x="1739" y="1545"/>
                </a:lnTo>
                <a:lnTo>
                  <a:pt x="1749" y="1551"/>
                </a:lnTo>
                <a:lnTo>
                  <a:pt x="1758" y="1554"/>
                </a:lnTo>
                <a:lnTo>
                  <a:pt x="1769" y="1558"/>
                </a:lnTo>
                <a:lnTo>
                  <a:pt x="1780" y="1560"/>
                </a:lnTo>
                <a:lnTo>
                  <a:pt x="1792" y="1562"/>
                </a:lnTo>
                <a:lnTo>
                  <a:pt x="1803" y="1562"/>
                </a:lnTo>
                <a:lnTo>
                  <a:pt x="1815" y="1562"/>
                </a:lnTo>
                <a:lnTo>
                  <a:pt x="1826" y="1560"/>
                </a:lnTo>
                <a:lnTo>
                  <a:pt x="1837" y="1556"/>
                </a:lnTo>
                <a:lnTo>
                  <a:pt x="1850" y="1545"/>
                </a:lnTo>
                <a:lnTo>
                  <a:pt x="1863" y="1530"/>
                </a:lnTo>
                <a:lnTo>
                  <a:pt x="1875" y="1515"/>
                </a:lnTo>
                <a:lnTo>
                  <a:pt x="1886" y="1500"/>
                </a:lnTo>
                <a:lnTo>
                  <a:pt x="1899" y="1486"/>
                </a:lnTo>
                <a:lnTo>
                  <a:pt x="1913" y="1477"/>
                </a:lnTo>
                <a:lnTo>
                  <a:pt x="1929" y="1474"/>
                </a:lnTo>
                <a:lnTo>
                  <a:pt x="1948" y="1476"/>
                </a:lnTo>
                <a:lnTo>
                  <a:pt x="1978" y="1490"/>
                </a:lnTo>
                <a:lnTo>
                  <a:pt x="2004" y="1509"/>
                </a:lnTo>
                <a:lnTo>
                  <a:pt x="2024" y="1532"/>
                </a:lnTo>
                <a:lnTo>
                  <a:pt x="2042" y="1558"/>
                </a:lnTo>
                <a:lnTo>
                  <a:pt x="2057" y="1586"/>
                </a:lnTo>
                <a:lnTo>
                  <a:pt x="2072" y="1615"/>
                </a:lnTo>
                <a:lnTo>
                  <a:pt x="2085" y="1644"/>
                </a:lnTo>
                <a:lnTo>
                  <a:pt x="2102" y="1672"/>
                </a:lnTo>
                <a:lnTo>
                  <a:pt x="2104" y="1682"/>
                </a:lnTo>
                <a:lnTo>
                  <a:pt x="2110" y="1689"/>
                </a:lnTo>
                <a:lnTo>
                  <a:pt x="2115" y="1697"/>
                </a:lnTo>
                <a:lnTo>
                  <a:pt x="2114" y="1707"/>
                </a:lnTo>
                <a:lnTo>
                  <a:pt x="2109" y="1715"/>
                </a:lnTo>
                <a:lnTo>
                  <a:pt x="2103" y="1724"/>
                </a:lnTo>
                <a:lnTo>
                  <a:pt x="2098" y="1733"/>
                </a:lnTo>
                <a:lnTo>
                  <a:pt x="2094" y="1741"/>
                </a:lnTo>
                <a:lnTo>
                  <a:pt x="2089" y="1750"/>
                </a:lnTo>
                <a:lnTo>
                  <a:pt x="2085" y="1758"/>
                </a:lnTo>
                <a:lnTo>
                  <a:pt x="2082" y="1767"/>
                </a:lnTo>
                <a:lnTo>
                  <a:pt x="2080" y="1775"/>
                </a:lnTo>
                <a:lnTo>
                  <a:pt x="2068" y="1780"/>
                </a:lnTo>
                <a:lnTo>
                  <a:pt x="2056" y="1786"/>
                </a:lnTo>
                <a:lnTo>
                  <a:pt x="2044" y="1790"/>
                </a:lnTo>
                <a:lnTo>
                  <a:pt x="2032" y="1796"/>
                </a:lnTo>
                <a:lnTo>
                  <a:pt x="2020" y="1801"/>
                </a:lnTo>
                <a:lnTo>
                  <a:pt x="2008" y="1806"/>
                </a:lnTo>
                <a:lnTo>
                  <a:pt x="1997" y="1812"/>
                </a:lnTo>
                <a:lnTo>
                  <a:pt x="1984" y="1817"/>
                </a:lnTo>
                <a:lnTo>
                  <a:pt x="1973" y="1823"/>
                </a:lnTo>
                <a:lnTo>
                  <a:pt x="1961" y="1828"/>
                </a:lnTo>
                <a:lnTo>
                  <a:pt x="1950" y="1834"/>
                </a:lnTo>
                <a:lnTo>
                  <a:pt x="1938" y="1841"/>
                </a:lnTo>
                <a:lnTo>
                  <a:pt x="1926" y="1847"/>
                </a:lnTo>
                <a:lnTo>
                  <a:pt x="1915" y="1854"/>
                </a:lnTo>
                <a:lnTo>
                  <a:pt x="1903" y="1861"/>
                </a:lnTo>
                <a:lnTo>
                  <a:pt x="1892" y="1868"/>
                </a:lnTo>
                <a:lnTo>
                  <a:pt x="1880" y="1873"/>
                </a:lnTo>
                <a:lnTo>
                  <a:pt x="1869" y="1879"/>
                </a:lnTo>
                <a:lnTo>
                  <a:pt x="1856" y="1884"/>
                </a:lnTo>
                <a:lnTo>
                  <a:pt x="1844" y="1888"/>
                </a:lnTo>
                <a:lnTo>
                  <a:pt x="1831" y="1891"/>
                </a:lnTo>
                <a:lnTo>
                  <a:pt x="1817" y="1892"/>
                </a:lnTo>
                <a:lnTo>
                  <a:pt x="1804" y="1891"/>
                </a:lnTo>
                <a:lnTo>
                  <a:pt x="1791" y="1888"/>
                </a:lnTo>
                <a:lnTo>
                  <a:pt x="1778" y="1878"/>
                </a:lnTo>
                <a:lnTo>
                  <a:pt x="1770" y="1868"/>
                </a:lnTo>
                <a:lnTo>
                  <a:pt x="1764" y="1856"/>
                </a:lnTo>
                <a:lnTo>
                  <a:pt x="1759" y="1841"/>
                </a:lnTo>
                <a:lnTo>
                  <a:pt x="1758" y="1831"/>
                </a:lnTo>
                <a:lnTo>
                  <a:pt x="1762" y="1821"/>
                </a:lnTo>
                <a:lnTo>
                  <a:pt x="1766" y="1811"/>
                </a:lnTo>
                <a:lnTo>
                  <a:pt x="1772" y="1802"/>
                </a:lnTo>
                <a:lnTo>
                  <a:pt x="1777" y="1793"/>
                </a:lnTo>
                <a:lnTo>
                  <a:pt x="1778" y="1783"/>
                </a:lnTo>
                <a:lnTo>
                  <a:pt x="1774" y="1773"/>
                </a:lnTo>
                <a:lnTo>
                  <a:pt x="1766" y="1764"/>
                </a:lnTo>
                <a:lnTo>
                  <a:pt x="1751" y="1759"/>
                </a:lnTo>
                <a:lnTo>
                  <a:pt x="1736" y="1756"/>
                </a:lnTo>
                <a:lnTo>
                  <a:pt x="1720" y="1755"/>
                </a:lnTo>
                <a:lnTo>
                  <a:pt x="1705" y="1755"/>
                </a:lnTo>
                <a:lnTo>
                  <a:pt x="1690" y="1756"/>
                </a:lnTo>
                <a:lnTo>
                  <a:pt x="1674" y="1758"/>
                </a:lnTo>
                <a:lnTo>
                  <a:pt x="1659" y="1762"/>
                </a:lnTo>
                <a:lnTo>
                  <a:pt x="1644" y="1766"/>
                </a:lnTo>
                <a:lnTo>
                  <a:pt x="1629" y="1772"/>
                </a:lnTo>
                <a:lnTo>
                  <a:pt x="1615" y="1778"/>
                </a:lnTo>
                <a:lnTo>
                  <a:pt x="1600" y="1786"/>
                </a:lnTo>
                <a:lnTo>
                  <a:pt x="1587" y="1794"/>
                </a:lnTo>
                <a:lnTo>
                  <a:pt x="1574" y="1803"/>
                </a:lnTo>
                <a:lnTo>
                  <a:pt x="1561" y="1813"/>
                </a:lnTo>
                <a:lnTo>
                  <a:pt x="1549" y="1824"/>
                </a:lnTo>
                <a:lnTo>
                  <a:pt x="1537" y="1835"/>
                </a:lnTo>
                <a:lnTo>
                  <a:pt x="1537" y="1847"/>
                </a:lnTo>
                <a:lnTo>
                  <a:pt x="1541" y="1857"/>
                </a:lnTo>
                <a:lnTo>
                  <a:pt x="1549" y="1864"/>
                </a:lnTo>
                <a:lnTo>
                  <a:pt x="1557" y="1870"/>
                </a:lnTo>
                <a:lnTo>
                  <a:pt x="1566" y="1877"/>
                </a:lnTo>
                <a:lnTo>
                  <a:pt x="1575" y="1884"/>
                </a:lnTo>
                <a:lnTo>
                  <a:pt x="1581" y="1894"/>
                </a:lnTo>
                <a:lnTo>
                  <a:pt x="1583" y="1906"/>
                </a:lnTo>
                <a:lnTo>
                  <a:pt x="1580" y="1922"/>
                </a:lnTo>
                <a:lnTo>
                  <a:pt x="1576" y="1939"/>
                </a:lnTo>
                <a:lnTo>
                  <a:pt x="1570" y="1955"/>
                </a:lnTo>
                <a:lnTo>
                  <a:pt x="1565" y="1970"/>
                </a:lnTo>
                <a:lnTo>
                  <a:pt x="1557" y="1985"/>
                </a:lnTo>
                <a:lnTo>
                  <a:pt x="1546" y="1998"/>
                </a:lnTo>
                <a:lnTo>
                  <a:pt x="1534" y="2009"/>
                </a:lnTo>
                <a:lnTo>
                  <a:pt x="1519" y="2018"/>
                </a:lnTo>
                <a:lnTo>
                  <a:pt x="1502" y="2027"/>
                </a:lnTo>
                <a:lnTo>
                  <a:pt x="1486" y="2035"/>
                </a:lnTo>
                <a:lnTo>
                  <a:pt x="1469" y="2042"/>
                </a:lnTo>
                <a:lnTo>
                  <a:pt x="1453" y="2050"/>
                </a:lnTo>
                <a:lnTo>
                  <a:pt x="1437" y="2057"/>
                </a:lnTo>
                <a:lnTo>
                  <a:pt x="1421" y="2065"/>
                </a:lnTo>
                <a:lnTo>
                  <a:pt x="1405" y="2074"/>
                </a:lnTo>
                <a:lnTo>
                  <a:pt x="1388" y="2083"/>
                </a:lnTo>
                <a:lnTo>
                  <a:pt x="1378" y="2074"/>
                </a:lnTo>
                <a:lnTo>
                  <a:pt x="1371" y="2061"/>
                </a:lnTo>
                <a:lnTo>
                  <a:pt x="1367" y="2047"/>
                </a:lnTo>
                <a:lnTo>
                  <a:pt x="1360" y="2035"/>
                </a:lnTo>
                <a:lnTo>
                  <a:pt x="1353" y="2016"/>
                </a:lnTo>
                <a:lnTo>
                  <a:pt x="1346" y="1999"/>
                </a:lnTo>
                <a:lnTo>
                  <a:pt x="1339" y="1980"/>
                </a:lnTo>
                <a:lnTo>
                  <a:pt x="1331" y="1962"/>
                </a:lnTo>
                <a:lnTo>
                  <a:pt x="1323" y="1945"/>
                </a:lnTo>
                <a:lnTo>
                  <a:pt x="1316" y="1927"/>
                </a:lnTo>
                <a:lnTo>
                  <a:pt x="1308" y="1910"/>
                </a:lnTo>
                <a:lnTo>
                  <a:pt x="1300" y="1893"/>
                </a:lnTo>
                <a:lnTo>
                  <a:pt x="1296" y="1888"/>
                </a:lnTo>
                <a:lnTo>
                  <a:pt x="1293" y="1885"/>
                </a:lnTo>
                <a:lnTo>
                  <a:pt x="1288" y="1880"/>
                </a:lnTo>
                <a:lnTo>
                  <a:pt x="1285" y="1877"/>
                </a:lnTo>
                <a:lnTo>
                  <a:pt x="1280" y="1873"/>
                </a:lnTo>
                <a:lnTo>
                  <a:pt x="1276" y="1871"/>
                </a:lnTo>
                <a:lnTo>
                  <a:pt x="1270" y="1869"/>
                </a:lnTo>
                <a:lnTo>
                  <a:pt x="1265" y="1868"/>
                </a:lnTo>
                <a:lnTo>
                  <a:pt x="1254" y="1872"/>
                </a:lnTo>
                <a:lnTo>
                  <a:pt x="1246" y="1879"/>
                </a:lnTo>
                <a:lnTo>
                  <a:pt x="1241" y="1888"/>
                </a:lnTo>
                <a:lnTo>
                  <a:pt x="1238" y="1899"/>
                </a:lnTo>
                <a:lnTo>
                  <a:pt x="1234" y="1910"/>
                </a:lnTo>
                <a:lnTo>
                  <a:pt x="1229" y="1921"/>
                </a:lnTo>
                <a:lnTo>
                  <a:pt x="1224" y="1931"/>
                </a:lnTo>
                <a:lnTo>
                  <a:pt x="1216" y="1939"/>
                </a:lnTo>
                <a:lnTo>
                  <a:pt x="1208" y="1944"/>
                </a:lnTo>
                <a:lnTo>
                  <a:pt x="1198" y="1949"/>
                </a:lnTo>
                <a:lnTo>
                  <a:pt x="1189" y="1953"/>
                </a:lnTo>
                <a:lnTo>
                  <a:pt x="1179" y="1956"/>
                </a:lnTo>
                <a:lnTo>
                  <a:pt x="1170" y="1957"/>
                </a:lnTo>
                <a:lnTo>
                  <a:pt x="1159" y="1957"/>
                </a:lnTo>
                <a:lnTo>
                  <a:pt x="1149" y="1956"/>
                </a:lnTo>
                <a:lnTo>
                  <a:pt x="1140" y="1952"/>
                </a:lnTo>
                <a:lnTo>
                  <a:pt x="1121" y="1945"/>
                </a:lnTo>
                <a:lnTo>
                  <a:pt x="1104" y="1937"/>
                </a:lnTo>
                <a:lnTo>
                  <a:pt x="1087" y="1926"/>
                </a:lnTo>
                <a:lnTo>
                  <a:pt x="1069" y="1914"/>
                </a:lnTo>
                <a:lnTo>
                  <a:pt x="1053" y="1899"/>
                </a:lnTo>
                <a:lnTo>
                  <a:pt x="1039" y="1884"/>
                </a:lnTo>
                <a:lnTo>
                  <a:pt x="1026" y="1866"/>
                </a:lnTo>
                <a:lnTo>
                  <a:pt x="1014" y="1849"/>
                </a:lnTo>
                <a:lnTo>
                  <a:pt x="1005" y="1833"/>
                </a:lnTo>
                <a:lnTo>
                  <a:pt x="996" y="1816"/>
                </a:lnTo>
                <a:lnTo>
                  <a:pt x="988" y="1797"/>
                </a:lnTo>
                <a:lnTo>
                  <a:pt x="982" y="1778"/>
                </a:lnTo>
                <a:lnTo>
                  <a:pt x="977" y="1758"/>
                </a:lnTo>
                <a:lnTo>
                  <a:pt x="976" y="1739"/>
                </a:lnTo>
                <a:lnTo>
                  <a:pt x="978" y="1719"/>
                </a:lnTo>
                <a:lnTo>
                  <a:pt x="984" y="1699"/>
                </a:lnTo>
                <a:lnTo>
                  <a:pt x="988" y="1686"/>
                </a:lnTo>
                <a:lnTo>
                  <a:pt x="992" y="1671"/>
                </a:lnTo>
                <a:lnTo>
                  <a:pt x="999" y="1658"/>
                </a:lnTo>
                <a:lnTo>
                  <a:pt x="1008" y="1644"/>
                </a:lnTo>
                <a:lnTo>
                  <a:pt x="1019" y="1634"/>
                </a:lnTo>
                <a:lnTo>
                  <a:pt x="1030" y="1623"/>
                </a:lnTo>
                <a:lnTo>
                  <a:pt x="1044" y="1616"/>
                </a:lnTo>
                <a:lnTo>
                  <a:pt x="1058" y="1611"/>
                </a:lnTo>
                <a:lnTo>
                  <a:pt x="1064" y="1611"/>
                </a:lnTo>
                <a:lnTo>
                  <a:pt x="1069" y="1611"/>
                </a:lnTo>
                <a:lnTo>
                  <a:pt x="1074" y="1611"/>
                </a:lnTo>
                <a:lnTo>
                  <a:pt x="1080" y="1612"/>
                </a:lnTo>
                <a:lnTo>
                  <a:pt x="1084" y="1613"/>
                </a:lnTo>
                <a:lnTo>
                  <a:pt x="1090" y="1615"/>
                </a:lnTo>
                <a:lnTo>
                  <a:pt x="1094" y="1618"/>
                </a:lnTo>
                <a:lnTo>
                  <a:pt x="1098" y="1621"/>
                </a:lnTo>
                <a:lnTo>
                  <a:pt x="1105" y="1620"/>
                </a:lnTo>
                <a:lnTo>
                  <a:pt x="1112" y="1621"/>
                </a:lnTo>
                <a:lnTo>
                  <a:pt x="1119" y="1621"/>
                </a:lnTo>
                <a:lnTo>
                  <a:pt x="1125" y="1622"/>
                </a:lnTo>
                <a:lnTo>
                  <a:pt x="1132" y="1622"/>
                </a:lnTo>
                <a:lnTo>
                  <a:pt x="1137" y="1621"/>
                </a:lnTo>
                <a:lnTo>
                  <a:pt x="1143" y="1618"/>
                </a:lnTo>
                <a:lnTo>
                  <a:pt x="1149" y="1613"/>
                </a:lnTo>
                <a:lnTo>
                  <a:pt x="1150" y="1593"/>
                </a:lnTo>
                <a:lnTo>
                  <a:pt x="1145" y="1576"/>
                </a:lnTo>
                <a:lnTo>
                  <a:pt x="1137" y="1560"/>
                </a:lnTo>
                <a:lnTo>
                  <a:pt x="1128" y="1544"/>
                </a:lnTo>
                <a:lnTo>
                  <a:pt x="1117" y="1529"/>
                </a:lnTo>
                <a:lnTo>
                  <a:pt x="1104" y="1514"/>
                </a:lnTo>
                <a:lnTo>
                  <a:pt x="1094" y="1498"/>
                </a:lnTo>
                <a:lnTo>
                  <a:pt x="1085" y="1482"/>
                </a:lnTo>
                <a:lnTo>
                  <a:pt x="1084" y="1455"/>
                </a:lnTo>
                <a:lnTo>
                  <a:pt x="1087" y="1430"/>
                </a:lnTo>
                <a:lnTo>
                  <a:pt x="1088" y="1406"/>
                </a:lnTo>
                <a:lnTo>
                  <a:pt x="1083" y="1379"/>
                </a:lnTo>
                <a:lnTo>
                  <a:pt x="1096" y="1372"/>
                </a:lnTo>
                <a:lnTo>
                  <a:pt x="1108" y="1365"/>
                </a:lnTo>
                <a:lnTo>
                  <a:pt x="1121" y="1359"/>
                </a:lnTo>
                <a:lnTo>
                  <a:pt x="1135" y="1354"/>
                </a:lnTo>
                <a:lnTo>
                  <a:pt x="1148" y="1348"/>
                </a:lnTo>
                <a:lnTo>
                  <a:pt x="1161" y="1342"/>
                </a:lnTo>
                <a:lnTo>
                  <a:pt x="1175" y="1336"/>
                </a:lnTo>
                <a:lnTo>
                  <a:pt x="1188" y="1331"/>
                </a:lnTo>
                <a:lnTo>
                  <a:pt x="1202" y="1324"/>
                </a:lnTo>
                <a:lnTo>
                  <a:pt x="1214" y="1318"/>
                </a:lnTo>
                <a:lnTo>
                  <a:pt x="1228" y="1311"/>
                </a:lnTo>
                <a:lnTo>
                  <a:pt x="1241" y="1304"/>
                </a:lnTo>
                <a:lnTo>
                  <a:pt x="1254" y="1297"/>
                </a:lnTo>
                <a:lnTo>
                  <a:pt x="1266" y="1289"/>
                </a:lnTo>
                <a:lnTo>
                  <a:pt x="1279" y="1281"/>
                </a:lnTo>
                <a:lnTo>
                  <a:pt x="1291" y="1272"/>
                </a:lnTo>
                <a:lnTo>
                  <a:pt x="1293" y="1266"/>
                </a:lnTo>
                <a:lnTo>
                  <a:pt x="1294" y="1262"/>
                </a:lnTo>
                <a:lnTo>
                  <a:pt x="1295" y="1256"/>
                </a:lnTo>
                <a:lnTo>
                  <a:pt x="1295" y="1250"/>
                </a:lnTo>
                <a:lnTo>
                  <a:pt x="1285" y="1245"/>
                </a:lnTo>
                <a:lnTo>
                  <a:pt x="1273" y="1242"/>
                </a:lnTo>
                <a:lnTo>
                  <a:pt x="1261" y="1240"/>
                </a:lnTo>
                <a:lnTo>
                  <a:pt x="1249" y="1237"/>
                </a:lnTo>
                <a:lnTo>
                  <a:pt x="1238" y="1234"/>
                </a:lnTo>
                <a:lnTo>
                  <a:pt x="1227" y="1229"/>
                </a:lnTo>
                <a:lnTo>
                  <a:pt x="1218" y="1222"/>
                </a:lnTo>
                <a:lnTo>
                  <a:pt x="1210" y="1212"/>
                </a:lnTo>
                <a:lnTo>
                  <a:pt x="1211" y="1205"/>
                </a:lnTo>
                <a:lnTo>
                  <a:pt x="1206" y="1200"/>
                </a:lnTo>
                <a:lnTo>
                  <a:pt x="1203" y="1196"/>
                </a:lnTo>
                <a:lnTo>
                  <a:pt x="1208" y="1190"/>
                </a:lnTo>
                <a:lnTo>
                  <a:pt x="1206" y="1173"/>
                </a:lnTo>
                <a:lnTo>
                  <a:pt x="1208" y="1156"/>
                </a:lnTo>
                <a:lnTo>
                  <a:pt x="1210" y="1139"/>
                </a:lnTo>
                <a:lnTo>
                  <a:pt x="1213" y="1123"/>
                </a:lnTo>
                <a:lnTo>
                  <a:pt x="1219" y="1107"/>
                </a:lnTo>
                <a:lnTo>
                  <a:pt x="1226" y="1092"/>
                </a:lnTo>
                <a:lnTo>
                  <a:pt x="1234" y="1077"/>
                </a:lnTo>
                <a:lnTo>
                  <a:pt x="1244" y="1063"/>
                </a:lnTo>
                <a:lnTo>
                  <a:pt x="1236" y="1060"/>
                </a:lnTo>
                <a:lnTo>
                  <a:pt x="1228" y="1058"/>
                </a:lnTo>
                <a:lnTo>
                  <a:pt x="1219" y="1055"/>
                </a:lnTo>
                <a:lnTo>
                  <a:pt x="1211" y="1053"/>
                </a:lnTo>
                <a:lnTo>
                  <a:pt x="1199" y="1046"/>
                </a:lnTo>
                <a:lnTo>
                  <a:pt x="1191" y="1037"/>
                </a:lnTo>
                <a:lnTo>
                  <a:pt x="1187" y="1025"/>
                </a:lnTo>
                <a:lnTo>
                  <a:pt x="1185" y="1013"/>
                </a:lnTo>
                <a:lnTo>
                  <a:pt x="1182" y="1000"/>
                </a:lnTo>
                <a:lnTo>
                  <a:pt x="1180" y="987"/>
                </a:lnTo>
                <a:lnTo>
                  <a:pt x="1176" y="975"/>
                </a:lnTo>
                <a:lnTo>
                  <a:pt x="1170" y="964"/>
                </a:lnTo>
                <a:lnTo>
                  <a:pt x="1172" y="947"/>
                </a:lnTo>
                <a:lnTo>
                  <a:pt x="1178" y="932"/>
                </a:lnTo>
                <a:lnTo>
                  <a:pt x="1188" y="920"/>
                </a:lnTo>
                <a:lnTo>
                  <a:pt x="1199" y="909"/>
                </a:lnTo>
                <a:lnTo>
                  <a:pt x="1213" y="900"/>
                </a:lnTo>
                <a:lnTo>
                  <a:pt x="1227" y="892"/>
                </a:lnTo>
                <a:lnTo>
                  <a:pt x="1241" y="884"/>
                </a:lnTo>
                <a:lnTo>
                  <a:pt x="1255" y="874"/>
                </a:lnTo>
                <a:lnTo>
                  <a:pt x="1247" y="872"/>
                </a:lnTo>
                <a:lnTo>
                  <a:pt x="1239" y="870"/>
                </a:lnTo>
                <a:lnTo>
                  <a:pt x="1229" y="867"/>
                </a:lnTo>
                <a:lnTo>
                  <a:pt x="1221" y="866"/>
                </a:lnTo>
                <a:lnTo>
                  <a:pt x="1212" y="864"/>
                </a:lnTo>
                <a:lnTo>
                  <a:pt x="1203" y="863"/>
                </a:lnTo>
                <a:lnTo>
                  <a:pt x="1194" y="863"/>
                </a:lnTo>
                <a:lnTo>
                  <a:pt x="1185" y="862"/>
                </a:lnTo>
                <a:lnTo>
                  <a:pt x="1102" y="857"/>
                </a:lnTo>
                <a:lnTo>
                  <a:pt x="1092" y="872"/>
                </a:lnTo>
                <a:lnTo>
                  <a:pt x="1082" y="886"/>
                </a:lnTo>
                <a:lnTo>
                  <a:pt x="1070" y="900"/>
                </a:lnTo>
                <a:lnTo>
                  <a:pt x="1059" y="914"/>
                </a:lnTo>
                <a:lnTo>
                  <a:pt x="1049" y="929"/>
                </a:lnTo>
                <a:lnTo>
                  <a:pt x="1039" y="944"/>
                </a:lnTo>
                <a:lnTo>
                  <a:pt x="1031" y="959"/>
                </a:lnTo>
                <a:lnTo>
                  <a:pt x="1027" y="975"/>
                </a:lnTo>
                <a:lnTo>
                  <a:pt x="1031" y="977"/>
                </a:lnTo>
                <a:lnTo>
                  <a:pt x="1037" y="979"/>
                </a:lnTo>
                <a:lnTo>
                  <a:pt x="1042" y="980"/>
                </a:lnTo>
                <a:lnTo>
                  <a:pt x="1047" y="982"/>
                </a:lnTo>
                <a:lnTo>
                  <a:pt x="1053" y="983"/>
                </a:lnTo>
                <a:lnTo>
                  <a:pt x="1058" y="982"/>
                </a:lnTo>
                <a:lnTo>
                  <a:pt x="1064" y="979"/>
                </a:lnTo>
                <a:lnTo>
                  <a:pt x="1068" y="975"/>
                </a:lnTo>
                <a:lnTo>
                  <a:pt x="1074" y="976"/>
                </a:lnTo>
                <a:lnTo>
                  <a:pt x="1079" y="976"/>
                </a:lnTo>
                <a:lnTo>
                  <a:pt x="1084" y="977"/>
                </a:lnTo>
                <a:lnTo>
                  <a:pt x="1089" y="979"/>
                </a:lnTo>
                <a:lnTo>
                  <a:pt x="1095" y="980"/>
                </a:lnTo>
                <a:lnTo>
                  <a:pt x="1099" y="983"/>
                </a:lnTo>
                <a:lnTo>
                  <a:pt x="1104" y="985"/>
                </a:lnTo>
                <a:lnTo>
                  <a:pt x="1108" y="987"/>
                </a:lnTo>
                <a:lnTo>
                  <a:pt x="1107" y="997"/>
                </a:lnTo>
                <a:lnTo>
                  <a:pt x="1103" y="998"/>
                </a:lnTo>
                <a:lnTo>
                  <a:pt x="1095" y="998"/>
                </a:lnTo>
                <a:lnTo>
                  <a:pt x="1088" y="1000"/>
                </a:lnTo>
                <a:lnTo>
                  <a:pt x="1099" y="1014"/>
                </a:lnTo>
                <a:lnTo>
                  <a:pt x="1106" y="1030"/>
                </a:lnTo>
                <a:lnTo>
                  <a:pt x="1111" y="1046"/>
                </a:lnTo>
                <a:lnTo>
                  <a:pt x="1113" y="1062"/>
                </a:lnTo>
                <a:lnTo>
                  <a:pt x="1114" y="1081"/>
                </a:lnTo>
                <a:lnTo>
                  <a:pt x="1114" y="1098"/>
                </a:lnTo>
                <a:lnTo>
                  <a:pt x="1114" y="1116"/>
                </a:lnTo>
                <a:lnTo>
                  <a:pt x="1117" y="1135"/>
                </a:lnTo>
                <a:lnTo>
                  <a:pt x="1110" y="1154"/>
                </a:lnTo>
                <a:lnTo>
                  <a:pt x="1099" y="1173"/>
                </a:lnTo>
                <a:lnTo>
                  <a:pt x="1087" y="1190"/>
                </a:lnTo>
                <a:lnTo>
                  <a:pt x="1073" y="1205"/>
                </a:lnTo>
                <a:lnTo>
                  <a:pt x="1057" y="1220"/>
                </a:lnTo>
                <a:lnTo>
                  <a:pt x="1041" y="1234"/>
                </a:lnTo>
                <a:lnTo>
                  <a:pt x="1024" y="1248"/>
                </a:lnTo>
                <a:lnTo>
                  <a:pt x="1008" y="1262"/>
                </a:lnTo>
                <a:lnTo>
                  <a:pt x="992" y="1271"/>
                </a:lnTo>
                <a:lnTo>
                  <a:pt x="975" y="1280"/>
                </a:lnTo>
                <a:lnTo>
                  <a:pt x="956" y="1289"/>
                </a:lnTo>
                <a:lnTo>
                  <a:pt x="939" y="1296"/>
                </a:lnTo>
                <a:lnTo>
                  <a:pt x="921" y="1302"/>
                </a:lnTo>
                <a:lnTo>
                  <a:pt x="903" y="1305"/>
                </a:lnTo>
                <a:lnTo>
                  <a:pt x="885" y="1303"/>
                </a:lnTo>
                <a:lnTo>
                  <a:pt x="867" y="1297"/>
                </a:lnTo>
                <a:lnTo>
                  <a:pt x="858" y="1290"/>
                </a:lnTo>
                <a:lnTo>
                  <a:pt x="854" y="1281"/>
                </a:lnTo>
                <a:lnTo>
                  <a:pt x="853" y="1270"/>
                </a:lnTo>
                <a:lnTo>
                  <a:pt x="852" y="1258"/>
                </a:lnTo>
                <a:lnTo>
                  <a:pt x="850" y="1248"/>
                </a:lnTo>
                <a:lnTo>
                  <a:pt x="847" y="1240"/>
                </a:lnTo>
                <a:lnTo>
                  <a:pt x="839" y="1235"/>
                </a:lnTo>
                <a:lnTo>
                  <a:pt x="826" y="1236"/>
                </a:lnTo>
                <a:lnTo>
                  <a:pt x="817" y="1244"/>
                </a:lnTo>
                <a:lnTo>
                  <a:pt x="808" y="1252"/>
                </a:lnTo>
                <a:lnTo>
                  <a:pt x="801" y="1262"/>
                </a:lnTo>
                <a:lnTo>
                  <a:pt x="793" y="1271"/>
                </a:lnTo>
                <a:lnTo>
                  <a:pt x="786" y="1281"/>
                </a:lnTo>
                <a:lnTo>
                  <a:pt x="779" y="1291"/>
                </a:lnTo>
                <a:lnTo>
                  <a:pt x="772" y="1301"/>
                </a:lnTo>
                <a:lnTo>
                  <a:pt x="765" y="1310"/>
                </a:lnTo>
                <a:lnTo>
                  <a:pt x="757" y="1323"/>
                </a:lnTo>
                <a:lnTo>
                  <a:pt x="748" y="1335"/>
                </a:lnTo>
                <a:lnTo>
                  <a:pt x="741" y="1348"/>
                </a:lnTo>
                <a:lnTo>
                  <a:pt x="733" y="1362"/>
                </a:lnTo>
                <a:lnTo>
                  <a:pt x="726" y="1376"/>
                </a:lnTo>
                <a:lnTo>
                  <a:pt x="719" y="1389"/>
                </a:lnTo>
                <a:lnTo>
                  <a:pt x="712" y="1403"/>
                </a:lnTo>
                <a:lnTo>
                  <a:pt x="706" y="1417"/>
                </a:lnTo>
                <a:lnTo>
                  <a:pt x="703" y="1418"/>
                </a:lnTo>
                <a:lnTo>
                  <a:pt x="701" y="1421"/>
                </a:lnTo>
                <a:lnTo>
                  <a:pt x="698" y="1424"/>
                </a:lnTo>
                <a:lnTo>
                  <a:pt x="695" y="1425"/>
                </a:lnTo>
                <a:lnTo>
                  <a:pt x="682" y="1424"/>
                </a:lnTo>
                <a:lnTo>
                  <a:pt x="670" y="1423"/>
                </a:lnTo>
                <a:lnTo>
                  <a:pt x="656" y="1422"/>
                </a:lnTo>
                <a:lnTo>
                  <a:pt x="643" y="1421"/>
                </a:lnTo>
                <a:lnTo>
                  <a:pt x="629" y="1419"/>
                </a:lnTo>
                <a:lnTo>
                  <a:pt x="615" y="1418"/>
                </a:lnTo>
                <a:lnTo>
                  <a:pt x="603" y="1417"/>
                </a:lnTo>
                <a:lnTo>
                  <a:pt x="589" y="1416"/>
                </a:lnTo>
                <a:lnTo>
                  <a:pt x="575" y="1415"/>
                </a:lnTo>
                <a:lnTo>
                  <a:pt x="562" y="1414"/>
                </a:lnTo>
                <a:lnTo>
                  <a:pt x="549" y="1412"/>
                </a:lnTo>
                <a:lnTo>
                  <a:pt x="535" y="1410"/>
                </a:lnTo>
                <a:lnTo>
                  <a:pt x="522" y="1409"/>
                </a:lnTo>
                <a:lnTo>
                  <a:pt x="508" y="1407"/>
                </a:lnTo>
                <a:lnTo>
                  <a:pt x="496" y="1404"/>
                </a:lnTo>
                <a:lnTo>
                  <a:pt x="483" y="1402"/>
                </a:lnTo>
                <a:lnTo>
                  <a:pt x="477" y="1400"/>
                </a:lnTo>
                <a:lnTo>
                  <a:pt x="473" y="1397"/>
                </a:lnTo>
                <a:lnTo>
                  <a:pt x="467" y="1395"/>
                </a:lnTo>
                <a:lnTo>
                  <a:pt x="461" y="1392"/>
                </a:lnTo>
                <a:lnTo>
                  <a:pt x="456" y="1387"/>
                </a:lnTo>
                <a:lnTo>
                  <a:pt x="452" y="1382"/>
                </a:lnTo>
                <a:lnTo>
                  <a:pt x="448" y="1378"/>
                </a:lnTo>
                <a:lnTo>
                  <a:pt x="446" y="1372"/>
                </a:lnTo>
                <a:lnTo>
                  <a:pt x="443" y="1361"/>
                </a:lnTo>
                <a:lnTo>
                  <a:pt x="440" y="1348"/>
                </a:lnTo>
                <a:lnTo>
                  <a:pt x="440" y="1335"/>
                </a:lnTo>
                <a:lnTo>
                  <a:pt x="444" y="1323"/>
                </a:lnTo>
                <a:lnTo>
                  <a:pt x="453" y="1308"/>
                </a:lnTo>
                <a:lnTo>
                  <a:pt x="464" y="1296"/>
                </a:lnTo>
                <a:lnTo>
                  <a:pt x="478" y="1288"/>
                </a:lnTo>
                <a:lnTo>
                  <a:pt x="494" y="1282"/>
                </a:lnTo>
                <a:lnTo>
                  <a:pt x="509" y="1276"/>
                </a:lnTo>
                <a:lnTo>
                  <a:pt x="526" y="1270"/>
                </a:lnTo>
                <a:lnTo>
                  <a:pt x="538" y="1262"/>
                </a:lnTo>
                <a:lnTo>
                  <a:pt x="550" y="1250"/>
                </a:lnTo>
                <a:lnTo>
                  <a:pt x="550" y="1245"/>
                </a:lnTo>
                <a:lnTo>
                  <a:pt x="539" y="1238"/>
                </a:lnTo>
                <a:lnTo>
                  <a:pt x="529" y="1233"/>
                </a:lnTo>
                <a:lnTo>
                  <a:pt x="517" y="1227"/>
                </a:lnTo>
                <a:lnTo>
                  <a:pt x="506" y="1222"/>
                </a:lnTo>
                <a:lnTo>
                  <a:pt x="494" y="1218"/>
                </a:lnTo>
                <a:lnTo>
                  <a:pt x="483" y="1214"/>
                </a:lnTo>
                <a:lnTo>
                  <a:pt x="470" y="1212"/>
                </a:lnTo>
                <a:lnTo>
                  <a:pt x="458" y="1210"/>
                </a:lnTo>
                <a:lnTo>
                  <a:pt x="445" y="1209"/>
                </a:lnTo>
                <a:lnTo>
                  <a:pt x="432" y="1207"/>
                </a:lnTo>
                <a:lnTo>
                  <a:pt x="420" y="1209"/>
                </a:lnTo>
                <a:lnTo>
                  <a:pt x="407" y="1209"/>
                </a:lnTo>
                <a:lnTo>
                  <a:pt x="394" y="1211"/>
                </a:lnTo>
                <a:lnTo>
                  <a:pt x="381" y="1212"/>
                </a:lnTo>
                <a:lnTo>
                  <a:pt x="370" y="1215"/>
                </a:lnTo>
                <a:lnTo>
                  <a:pt x="357" y="1219"/>
                </a:lnTo>
                <a:lnTo>
                  <a:pt x="337" y="1233"/>
                </a:lnTo>
                <a:lnTo>
                  <a:pt x="326" y="1251"/>
                </a:lnTo>
                <a:lnTo>
                  <a:pt x="322" y="1272"/>
                </a:lnTo>
                <a:lnTo>
                  <a:pt x="320" y="1295"/>
                </a:lnTo>
                <a:lnTo>
                  <a:pt x="319" y="1319"/>
                </a:lnTo>
                <a:lnTo>
                  <a:pt x="317" y="1342"/>
                </a:lnTo>
                <a:lnTo>
                  <a:pt x="308" y="1362"/>
                </a:lnTo>
                <a:lnTo>
                  <a:pt x="292" y="1379"/>
                </a:lnTo>
                <a:lnTo>
                  <a:pt x="273" y="1382"/>
                </a:lnTo>
                <a:lnTo>
                  <a:pt x="256" y="1384"/>
                </a:lnTo>
                <a:lnTo>
                  <a:pt x="239" y="1386"/>
                </a:lnTo>
                <a:lnTo>
                  <a:pt x="221" y="1386"/>
                </a:lnTo>
                <a:lnTo>
                  <a:pt x="205" y="1386"/>
                </a:lnTo>
                <a:lnTo>
                  <a:pt x="188" y="1385"/>
                </a:lnTo>
                <a:lnTo>
                  <a:pt x="172" y="1384"/>
                </a:lnTo>
                <a:lnTo>
                  <a:pt x="155" y="1381"/>
                </a:lnTo>
                <a:lnTo>
                  <a:pt x="138" y="1380"/>
                </a:lnTo>
                <a:lnTo>
                  <a:pt x="121" y="1378"/>
                </a:lnTo>
                <a:lnTo>
                  <a:pt x="104" y="1376"/>
                </a:lnTo>
                <a:lnTo>
                  <a:pt x="87" y="1374"/>
                </a:lnTo>
                <a:lnTo>
                  <a:pt x="69" y="1373"/>
                </a:lnTo>
                <a:lnTo>
                  <a:pt x="52" y="1372"/>
                </a:lnTo>
                <a:lnTo>
                  <a:pt x="34" y="1372"/>
                </a:lnTo>
                <a:lnTo>
                  <a:pt x="15" y="1372"/>
                </a:lnTo>
                <a:lnTo>
                  <a:pt x="6" y="1354"/>
                </a:lnTo>
                <a:lnTo>
                  <a:pt x="1" y="1332"/>
                </a:lnTo>
                <a:lnTo>
                  <a:pt x="0" y="1311"/>
                </a:lnTo>
                <a:lnTo>
                  <a:pt x="2" y="1291"/>
                </a:lnTo>
                <a:lnTo>
                  <a:pt x="23" y="1271"/>
                </a:lnTo>
                <a:lnTo>
                  <a:pt x="44" y="1251"/>
                </a:lnTo>
                <a:lnTo>
                  <a:pt x="64" y="1230"/>
                </a:lnTo>
                <a:lnTo>
                  <a:pt x="84" y="1211"/>
                </a:lnTo>
                <a:lnTo>
                  <a:pt x="104" y="1191"/>
                </a:lnTo>
                <a:lnTo>
                  <a:pt x="123" y="1170"/>
                </a:lnTo>
                <a:lnTo>
                  <a:pt x="142" y="1150"/>
                </a:lnTo>
                <a:lnTo>
                  <a:pt x="161" y="1127"/>
                </a:lnTo>
                <a:lnTo>
                  <a:pt x="158" y="1121"/>
                </a:lnTo>
                <a:lnTo>
                  <a:pt x="155" y="1117"/>
                </a:lnTo>
                <a:lnTo>
                  <a:pt x="149" y="1115"/>
                </a:lnTo>
                <a:lnTo>
                  <a:pt x="143" y="1114"/>
                </a:lnTo>
                <a:lnTo>
                  <a:pt x="130" y="1116"/>
                </a:lnTo>
                <a:lnTo>
                  <a:pt x="117" y="1119"/>
                </a:lnTo>
                <a:lnTo>
                  <a:pt x="103" y="1120"/>
                </a:lnTo>
                <a:lnTo>
                  <a:pt x="89" y="1120"/>
                </a:lnTo>
                <a:lnTo>
                  <a:pt x="76" y="1119"/>
                </a:lnTo>
                <a:lnTo>
                  <a:pt x="64" y="1115"/>
                </a:lnTo>
                <a:lnTo>
                  <a:pt x="51" y="1109"/>
                </a:lnTo>
                <a:lnTo>
                  <a:pt x="40" y="1101"/>
                </a:lnTo>
                <a:lnTo>
                  <a:pt x="32" y="1086"/>
                </a:lnTo>
                <a:lnTo>
                  <a:pt x="25" y="1071"/>
                </a:lnTo>
                <a:lnTo>
                  <a:pt x="20" y="1055"/>
                </a:lnTo>
                <a:lnTo>
                  <a:pt x="17" y="1039"/>
                </a:lnTo>
                <a:lnTo>
                  <a:pt x="21" y="1017"/>
                </a:lnTo>
                <a:lnTo>
                  <a:pt x="25" y="994"/>
                </a:lnTo>
                <a:lnTo>
                  <a:pt x="32" y="972"/>
                </a:lnTo>
                <a:lnTo>
                  <a:pt x="43" y="952"/>
                </a:lnTo>
                <a:lnTo>
                  <a:pt x="40" y="949"/>
                </a:lnTo>
                <a:lnTo>
                  <a:pt x="54" y="933"/>
                </a:lnTo>
                <a:lnTo>
                  <a:pt x="69" y="916"/>
                </a:lnTo>
                <a:lnTo>
                  <a:pt x="84" y="900"/>
                </a:lnTo>
                <a:lnTo>
                  <a:pt x="100" y="884"/>
                </a:lnTo>
                <a:lnTo>
                  <a:pt x="118" y="869"/>
                </a:lnTo>
                <a:lnTo>
                  <a:pt x="135" y="856"/>
                </a:lnTo>
                <a:lnTo>
                  <a:pt x="155" y="844"/>
                </a:lnTo>
                <a:lnTo>
                  <a:pt x="174" y="835"/>
                </a:lnTo>
                <a:lnTo>
                  <a:pt x="188" y="832"/>
                </a:lnTo>
                <a:lnTo>
                  <a:pt x="201" y="831"/>
                </a:lnTo>
                <a:lnTo>
                  <a:pt x="213" y="832"/>
                </a:lnTo>
                <a:lnTo>
                  <a:pt x="226" y="834"/>
                </a:lnTo>
                <a:lnTo>
                  <a:pt x="239" y="838"/>
                </a:lnTo>
                <a:lnTo>
                  <a:pt x="250" y="842"/>
                </a:lnTo>
                <a:lnTo>
                  <a:pt x="261" y="849"/>
                </a:lnTo>
                <a:lnTo>
                  <a:pt x="272" y="857"/>
                </a:lnTo>
                <a:lnTo>
                  <a:pt x="277" y="864"/>
                </a:lnTo>
                <a:lnTo>
                  <a:pt x="280" y="871"/>
                </a:lnTo>
                <a:lnTo>
                  <a:pt x="284" y="879"/>
                </a:lnTo>
                <a:lnTo>
                  <a:pt x="288" y="887"/>
                </a:lnTo>
                <a:lnTo>
                  <a:pt x="292" y="894"/>
                </a:lnTo>
                <a:lnTo>
                  <a:pt x="297" y="900"/>
                </a:lnTo>
                <a:lnTo>
                  <a:pt x="305" y="902"/>
                </a:lnTo>
                <a:lnTo>
                  <a:pt x="315" y="903"/>
                </a:lnTo>
                <a:lnTo>
                  <a:pt x="329" y="903"/>
                </a:lnTo>
                <a:lnTo>
                  <a:pt x="341" y="897"/>
                </a:lnTo>
                <a:lnTo>
                  <a:pt x="352" y="889"/>
                </a:lnTo>
                <a:lnTo>
                  <a:pt x="361" y="879"/>
                </a:lnTo>
                <a:lnTo>
                  <a:pt x="370" y="866"/>
                </a:lnTo>
                <a:lnTo>
                  <a:pt x="377" y="854"/>
                </a:lnTo>
                <a:lnTo>
                  <a:pt x="385" y="842"/>
                </a:lnTo>
                <a:lnTo>
                  <a:pt x="392" y="831"/>
                </a:lnTo>
                <a:lnTo>
                  <a:pt x="407" y="805"/>
                </a:lnTo>
                <a:lnTo>
                  <a:pt x="422" y="779"/>
                </a:lnTo>
                <a:lnTo>
                  <a:pt x="436" y="753"/>
                </a:lnTo>
                <a:lnTo>
                  <a:pt x="451" y="728"/>
                </a:lnTo>
                <a:lnTo>
                  <a:pt x="466" y="702"/>
                </a:lnTo>
                <a:lnTo>
                  <a:pt x="481" y="676"/>
                </a:lnTo>
                <a:lnTo>
                  <a:pt x="497" y="651"/>
                </a:lnTo>
                <a:lnTo>
                  <a:pt x="514" y="626"/>
                </a:lnTo>
                <a:lnTo>
                  <a:pt x="523" y="616"/>
                </a:lnTo>
                <a:lnTo>
                  <a:pt x="534" y="607"/>
                </a:lnTo>
                <a:lnTo>
                  <a:pt x="545" y="598"/>
                </a:lnTo>
                <a:lnTo>
                  <a:pt x="558" y="591"/>
                </a:lnTo>
                <a:lnTo>
                  <a:pt x="569" y="585"/>
                </a:lnTo>
                <a:lnTo>
                  <a:pt x="582" y="582"/>
                </a:lnTo>
                <a:lnTo>
                  <a:pt x="596" y="581"/>
                </a:lnTo>
                <a:lnTo>
                  <a:pt x="608" y="584"/>
                </a:lnTo>
                <a:lnTo>
                  <a:pt x="619" y="590"/>
                </a:lnTo>
                <a:lnTo>
                  <a:pt x="629" y="593"/>
                </a:lnTo>
                <a:lnTo>
                  <a:pt x="636" y="599"/>
                </a:lnTo>
                <a:lnTo>
                  <a:pt x="636" y="611"/>
                </a:lnTo>
                <a:lnTo>
                  <a:pt x="637" y="616"/>
                </a:lnTo>
                <a:lnTo>
                  <a:pt x="642" y="620"/>
                </a:lnTo>
                <a:lnTo>
                  <a:pt x="648" y="621"/>
                </a:lnTo>
                <a:lnTo>
                  <a:pt x="653" y="622"/>
                </a:lnTo>
                <a:lnTo>
                  <a:pt x="653" y="626"/>
                </a:lnTo>
                <a:lnTo>
                  <a:pt x="653" y="630"/>
                </a:lnTo>
                <a:lnTo>
                  <a:pt x="652" y="634"/>
                </a:lnTo>
                <a:lnTo>
                  <a:pt x="649" y="636"/>
                </a:lnTo>
                <a:lnTo>
                  <a:pt x="652" y="643"/>
                </a:lnTo>
                <a:lnTo>
                  <a:pt x="656" y="647"/>
                </a:lnTo>
                <a:lnTo>
                  <a:pt x="661" y="650"/>
                </a:lnTo>
                <a:lnTo>
                  <a:pt x="667" y="652"/>
                </a:lnTo>
                <a:lnTo>
                  <a:pt x="673" y="653"/>
                </a:lnTo>
                <a:lnTo>
                  <a:pt x="680" y="653"/>
                </a:lnTo>
                <a:lnTo>
                  <a:pt x="686" y="653"/>
                </a:lnTo>
                <a:lnTo>
                  <a:pt x="693" y="653"/>
                </a:lnTo>
                <a:lnTo>
                  <a:pt x="713" y="646"/>
                </a:lnTo>
                <a:lnTo>
                  <a:pt x="732" y="635"/>
                </a:lnTo>
                <a:lnTo>
                  <a:pt x="748" y="621"/>
                </a:lnTo>
                <a:lnTo>
                  <a:pt x="762" y="604"/>
                </a:lnTo>
                <a:lnTo>
                  <a:pt x="774" y="586"/>
                </a:lnTo>
                <a:lnTo>
                  <a:pt x="786" y="567"/>
                </a:lnTo>
                <a:lnTo>
                  <a:pt x="796" y="548"/>
                </a:lnTo>
                <a:lnTo>
                  <a:pt x="805" y="530"/>
                </a:lnTo>
                <a:lnTo>
                  <a:pt x="805" y="517"/>
                </a:lnTo>
                <a:lnTo>
                  <a:pt x="805" y="503"/>
                </a:lnTo>
                <a:lnTo>
                  <a:pt x="801" y="492"/>
                </a:lnTo>
                <a:lnTo>
                  <a:pt x="788" y="486"/>
                </a:lnTo>
                <a:lnTo>
                  <a:pt x="773" y="492"/>
                </a:lnTo>
                <a:lnTo>
                  <a:pt x="757" y="500"/>
                </a:lnTo>
                <a:lnTo>
                  <a:pt x="741" y="507"/>
                </a:lnTo>
                <a:lnTo>
                  <a:pt x="725" y="514"/>
                </a:lnTo>
                <a:lnTo>
                  <a:pt x="709" y="518"/>
                </a:lnTo>
                <a:lnTo>
                  <a:pt x="693" y="518"/>
                </a:lnTo>
                <a:lnTo>
                  <a:pt x="679" y="514"/>
                </a:lnTo>
                <a:lnTo>
                  <a:pt x="665" y="502"/>
                </a:lnTo>
                <a:lnTo>
                  <a:pt x="661" y="485"/>
                </a:lnTo>
                <a:lnTo>
                  <a:pt x="663" y="469"/>
                </a:lnTo>
                <a:lnTo>
                  <a:pt x="664" y="452"/>
                </a:lnTo>
                <a:lnTo>
                  <a:pt x="659" y="433"/>
                </a:lnTo>
                <a:lnTo>
                  <a:pt x="665" y="420"/>
                </a:lnTo>
                <a:lnTo>
                  <a:pt x="672" y="409"/>
                </a:lnTo>
                <a:lnTo>
                  <a:pt x="676" y="396"/>
                </a:lnTo>
                <a:lnTo>
                  <a:pt x="681" y="384"/>
                </a:lnTo>
                <a:lnTo>
                  <a:pt x="691" y="370"/>
                </a:lnTo>
                <a:lnTo>
                  <a:pt x="702" y="356"/>
                </a:lnTo>
                <a:lnTo>
                  <a:pt x="711" y="342"/>
                </a:lnTo>
                <a:lnTo>
                  <a:pt x="720" y="328"/>
                </a:lnTo>
                <a:lnTo>
                  <a:pt x="729" y="314"/>
                </a:lnTo>
                <a:lnTo>
                  <a:pt x="739" y="301"/>
                </a:lnTo>
                <a:lnTo>
                  <a:pt x="747" y="287"/>
                </a:lnTo>
                <a:lnTo>
                  <a:pt x="755" y="273"/>
                </a:lnTo>
                <a:lnTo>
                  <a:pt x="772" y="250"/>
                </a:lnTo>
                <a:lnTo>
                  <a:pt x="790" y="237"/>
                </a:lnTo>
                <a:lnTo>
                  <a:pt x="812" y="233"/>
                </a:lnTo>
                <a:lnTo>
                  <a:pt x="834" y="231"/>
                </a:lnTo>
                <a:lnTo>
                  <a:pt x="858" y="234"/>
                </a:lnTo>
                <a:lnTo>
                  <a:pt x="884" y="236"/>
                </a:lnTo>
                <a:lnTo>
                  <a:pt x="909" y="235"/>
                </a:lnTo>
                <a:lnTo>
                  <a:pt x="935" y="229"/>
                </a:lnTo>
                <a:lnTo>
                  <a:pt x="941" y="230"/>
                </a:lnTo>
                <a:lnTo>
                  <a:pt x="949" y="231"/>
                </a:lnTo>
                <a:lnTo>
                  <a:pt x="956" y="231"/>
                </a:lnTo>
                <a:lnTo>
                  <a:pt x="963" y="231"/>
                </a:lnTo>
                <a:lnTo>
                  <a:pt x="970" y="230"/>
                </a:lnTo>
                <a:lnTo>
                  <a:pt x="977" y="229"/>
                </a:lnTo>
                <a:lnTo>
                  <a:pt x="984" y="228"/>
                </a:lnTo>
                <a:lnTo>
                  <a:pt x="991" y="227"/>
                </a:lnTo>
                <a:lnTo>
                  <a:pt x="998" y="229"/>
                </a:lnTo>
                <a:lnTo>
                  <a:pt x="1005" y="229"/>
                </a:lnTo>
                <a:lnTo>
                  <a:pt x="1011" y="229"/>
                </a:lnTo>
                <a:lnTo>
                  <a:pt x="1017" y="228"/>
                </a:lnTo>
                <a:lnTo>
                  <a:pt x="1023" y="227"/>
                </a:lnTo>
                <a:lnTo>
                  <a:pt x="1029" y="226"/>
                </a:lnTo>
                <a:lnTo>
                  <a:pt x="1036" y="225"/>
                </a:lnTo>
                <a:lnTo>
                  <a:pt x="1042" y="223"/>
                </a:lnTo>
                <a:lnTo>
                  <a:pt x="1034" y="212"/>
                </a:lnTo>
                <a:lnTo>
                  <a:pt x="1029" y="199"/>
                </a:lnTo>
                <a:lnTo>
                  <a:pt x="1026" y="188"/>
                </a:lnTo>
                <a:lnTo>
                  <a:pt x="1016" y="176"/>
                </a:lnTo>
                <a:lnTo>
                  <a:pt x="1015" y="154"/>
                </a:lnTo>
                <a:lnTo>
                  <a:pt x="1019" y="131"/>
                </a:lnTo>
                <a:lnTo>
                  <a:pt x="1024" y="111"/>
                </a:lnTo>
                <a:lnTo>
                  <a:pt x="1034" y="91"/>
                </a:lnTo>
                <a:lnTo>
                  <a:pt x="1046" y="72"/>
                </a:lnTo>
                <a:lnTo>
                  <a:pt x="1061" y="56"/>
                </a:lnTo>
                <a:lnTo>
                  <a:pt x="1079" y="43"/>
                </a:lnTo>
                <a:lnTo>
                  <a:pt x="1098" y="31"/>
                </a:lnTo>
                <a:lnTo>
                  <a:pt x="1105" y="28"/>
                </a:lnTo>
                <a:lnTo>
                  <a:pt x="1113" y="24"/>
                </a:lnTo>
                <a:lnTo>
                  <a:pt x="1120" y="22"/>
                </a:lnTo>
                <a:lnTo>
                  <a:pt x="1127" y="18"/>
                </a:lnTo>
                <a:lnTo>
                  <a:pt x="1135" y="15"/>
                </a:lnTo>
                <a:lnTo>
                  <a:pt x="1143" y="13"/>
                </a:lnTo>
                <a:lnTo>
                  <a:pt x="1151" y="10"/>
                </a:lnTo>
                <a:lnTo>
                  <a:pt x="1159" y="8"/>
                </a:lnTo>
                <a:lnTo>
                  <a:pt x="1179" y="6"/>
                </a:lnTo>
                <a:lnTo>
                  <a:pt x="1197" y="3"/>
                </a:lnTo>
                <a:lnTo>
                  <a:pt x="1217" y="1"/>
                </a:lnTo>
                <a:lnTo>
                  <a:pt x="1236" y="0"/>
                </a:lnTo>
                <a:lnTo>
                  <a:pt x="1256" y="0"/>
                </a:lnTo>
                <a:lnTo>
                  <a:pt x="1277" y="2"/>
                </a:lnTo>
                <a:lnTo>
                  <a:pt x="1296" y="6"/>
                </a:lnTo>
                <a:lnTo>
                  <a:pt x="1316" y="11"/>
                </a:lnTo>
                <a:lnTo>
                  <a:pt x="1322" y="13"/>
                </a:lnTo>
                <a:lnTo>
                  <a:pt x="1326" y="13"/>
                </a:lnTo>
                <a:lnTo>
                  <a:pt x="1332" y="14"/>
                </a:lnTo>
                <a:lnTo>
                  <a:pt x="1338" y="16"/>
                </a:lnTo>
                <a:lnTo>
                  <a:pt x="1344" y="17"/>
                </a:lnTo>
                <a:lnTo>
                  <a:pt x="1349" y="19"/>
                </a:lnTo>
                <a:lnTo>
                  <a:pt x="1354" y="22"/>
                </a:lnTo>
                <a:lnTo>
                  <a:pt x="136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6393" name="Picture 9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96975"/>
            <a:ext cx="177958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79254" y="1382832"/>
            <a:ext cx="7848872" cy="446417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lnSpc>
                <a:spcPct val="175000"/>
              </a:lnSpc>
              <a:spcBef>
                <a:spcPct val="20000"/>
              </a:spcBef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</a:t>
            </a:r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168/2010, del 7 de </a:t>
            </a:r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octubre</a:t>
            </a:r>
            <a:r>
              <a:rPr lang="es-ES_tradnl" sz="1400" b="1" dirty="0" smtClean="0"/>
              <a:t>, que regula </a:t>
            </a:r>
            <a:r>
              <a:rPr lang="es-ES_tradnl" sz="1400" b="1" dirty="0"/>
              <a:t>la </a:t>
            </a:r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organizativa de gestión integrada</a:t>
            </a:r>
            <a:r>
              <a:rPr lang="es-ES_tradnl" sz="1400" b="1" dirty="0"/>
              <a:t> como instrumento de organización en el ámbito periférico del Servicio Gallego de </a:t>
            </a:r>
            <a:r>
              <a:rPr lang="es-ES_tradnl" sz="1400" b="1" dirty="0" smtClean="0"/>
              <a:t>Salud, establece una serie de principios organizativos en su preámbulo:</a:t>
            </a:r>
          </a:p>
          <a:p>
            <a:pPr>
              <a:lnSpc>
                <a:spcPct val="175000"/>
              </a:lnSpc>
              <a:spcBef>
                <a:spcPct val="20000"/>
              </a:spcBef>
              <a:defRPr/>
            </a:pPr>
            <a:endParaRPr lang="es-ES_tradnl" sz="800" b="1" dirty="0"/>
          </a:p>
          <a:p>
            <a:pPr marL="285750" indent="-285750">
              <a:lnSpc>
                <a:spcPct val="175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S" sz="1400" dirty="0" smtClean="0"/>
              <a:t>Necesidad de </a:t>
            </a:r>
            <a:r>
              <a:rPr lang="es-ES" sz="1400" dirty="0"/>
              <a:t>una </a:t>
            </a:r>
            <a:r>
              <a:rPr lang="es-E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actuación interdisciplinar e integrada</a:t>
            </a:r>
            <a:r>
              <a:rPr lang="es-ES" sz="1400" dirty="0"/>
              <a:t>, basada en la </a:t>
            </a:r>
            <a:r>
              <a:rPr lang="es-ES" sz="1400" u="sng" dirty="0"/>
              <a:t>atención de calidad y centrada en el paciente</a:t>
            </a:r>
            <a:r>
              <a:rPr lang="es-ES" sz="1400" dirty="0"/>
              <a:t>, de forma que queda </a:t>
            </a:r>
            <a:r>
              <a:rPr lang="es-E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garantizada la continuidad </a:t>
            </a:r>
            <a:r>
              <a:rPr lang="es-E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asistencial</a:t>
            </a:r>
            <a:r>
              <a:rPr lang="es-ES" sz="1400" dirty="0" smtClean="0"/>
              <a:t>.</a:t>
            </a:r>
          </a:p>
          <a:p>
            <a:pPr marL="285750" indent="-285750">
              <a:lnSpc>
                <a:spcPct val="175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" sz="1000" dirty="0" smtClean="0"/>
          </a:p>
          <a:p>
            <a:pPr marL="285750" indent="-285750">
              <a:lnSpc>
                <a:spcPct val="175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S" sz="1400" dirty="0" smtClean="0"/>
              <a:t>La </a:t>
            </a:r>
            <a:r>
              <a:rPr lang="es-E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creación </a:t>
            </a:r>
            <a:r>
              <a:rPr lang="es-E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estructuras organizativas</a:t>
            </a:r>
            <a:r>
              <a:rPr lang="es-ES" sz="1400" dirty="0"/>
              <a:t> que </a:t>
            </a:r>
            <a:r>
              <a:rPr lang="es-ES" sz="1400" dirty="0" smtClean="0"/>
              <a:t>incorporen </a:t>
            </a:r>
            <a:r>
              <a:rPr lang="es-ES" sz="1400" dirty="0"/>
              <a:t>tanto la </a:t>
            </a:r>
            <a:r>
              <a:rPr lang="es-E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clínica</a:t>
            </a:r>
            <a:r>
              <a:rPr lang="es-ES" sz="1400" dirty="0"/>
              <a:t> como la </a:t>
            </a:r>
            <a:r>
              <a:rPr lang="es-E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por procesos</a:t>
            </a:r>
            <a:r>
              <a:rPr lang="es-ES" sz="1400" dirty="0"/>
              <a:t> mediante la </a:t>
            </a:r>
            <a:r>
              <a:rPr lang="es-E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superación de los diferentes niveles asistenciales</a:t>
            </a:r>
            <a:r>
              <a:rPr lang="es-ES" sz="1400" dirty="0"/>
              <a:t> </a:t>
            </a:r>
            <a:r>
              <a:rPr lang="es-ES" sz="1400" dirty="0" smtClean="0"/>
              <a:t>.</a:t>
            </a:r>
            <a:r>
              <a:rPr lang="es-ES" sz="1400" dirty="0"/>
              <a:t> </a:t>
            </a:r>
            <a:endParaRPr lang="es-ES" sz="1400" dirty="0" smtClean="0"/>
          </a:p>
          <a:p>
            <a:pPr marL="285750" indent="-285750">
              <a:lnSpc>
                <a:spcPct val="175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" sz="1000" dirty="0" smtClean="0"/>
          </a:p>
          <a:p>
            <a:pPr marL="285750" indent="-285750">
              <a:lnSpc>
                <a:spcPct val="175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S" sz="1400" dirty="0" smtClean="0"/>
              <a:t>El </a:t>
            </a:r>
            <a:r>
              <a:rPr lang="es-ES" sz="1400" dirty="0"/>
              <a:t>desarrollo y la organización de los procesos asistenciales </a:t>
            </a:r>
            <a:r>
              <a:rPr lang="es-ES" sz="1400" dirty="0" smtClean="0"/>
              <a:t>implica el </a:t>
            </a:r>
            <a:r>
              <a:rPr lang="es-E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nuevos procedimientos </a:t>
            </a:r>
            <a:r>
              <a:rPr lang="es-E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operativos.</a:t>
            </a:r>
            <a:endParaRPr lang="es-ES_tradnl" sz="1400" b="1" dirty="0"/>
          </a:p>
          <a:p>
            <a:pPr marL="285750" indent="-285750">
              <a:lnSpc>
                <a:spcPct val="175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" sz="1400" dirty="0"/>
          </a:p>
        </p:txBody>
      </p:sp>
      <p:pic>
        <p:nvPicPr>
          <p:cNvPr id="3079" name="Picture 8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365" y="1124744"/>
            <a:ext cx="1515523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837640" y="1650360"/>
            <a:ext cx="7489825" cy="216058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just">
              <a:lnSpc>
                <a:spcPct val="175000"/>
              </a:lnSpc>
              <a:spcBef>
                <a:spcPct val="20000"/>
              </a:spcBef>
            </a:pPr>
            <a:endParaRPr lang="es-ES_tradnl" sz="1400" b="1" dirty="0" smtClean="0"/>
          </a:p>
          <a:p>
            <a:pPr algn="just"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 smtClean="0"/>
              <a:t>En esta nueva organización, </a:t>
            </a:r>
            <a:r>
              <a:rPr lang="es-ES_tradnl" sz="1400" b="1" dirty="0"/>
              <a:t>es preciso definir la estructura </a:t>
            </a:r>
            <a:r>
              <a:rPr lang="es-ES_tradnl" sz="1400" b="1" dirty="0" smtClean="0"/>
              <a:t>de los Servicios </a:t>
            </a:r>
            <a:r>
              <a:rPr lang="es-ES_tradnl" sz="1400" b="1" dirty="0"/>
              <a:t>de Admisión dentro de las XXI, en </a:t>
            </a:r>
            <a:r>
              <a:rPr lang="es-ES_tradnl" sz="1400" b="1" dirty="0" smtClean="0"/>
              <a:t>los </a:t>
            </a:r>
            <a:r>
              <a:rPr lang="es-ES_tradnl" sz="1400" b="1" dirty="0"/>
              <a:t>que se deben incorporar las funciones que, </a:t>
            </a:r>
            <a:r>
              <a:rPr lang="es-ES_tradnl" sz="1400" b="1" dirty="0" smtClean="0"/>
              <a:t>hasta ahora, </a:t>
            </a:r>
            <a:r>
              <a:rPr lang="es-ES_tradnl" sz="1400" b="1" dirty="0"/>
              <a:t>se </a:t>
            </a:r>
            <a:r>
              <a:rPr lang="es-ES_tradnl" sz="1400" b="1" dirty="0" smtClean="0"/>
              <a:t>desempeñan </a:t>
            </a:r>
            <a:r>
              <a:rPr lang="es-ES_tradnl" sz="1400" b="1" dirty="0"/>
              <a:t>por parte del personal de Atención Primaria </a:t>
            </a:r>
            <a:r>
              <a:rPr lang="es-ES_tradnl" sz="1400" b="1" dirty="0" smtClean="0"/>
              <a:t>y por </a:t>
            </a:r>
            <a:r>
              <a:rPr lang="es-ES_tradnl" sz="1400" b="1" dirty="0"/>
              <a:t>los Servicios de Admisión de los centros hospitalarios.</a:t>
            </a:r>
            <a:r>
              <a:rPr lang="es-ES_tradnl" sz="1400" dirty="0"/>
              <a:t> </a:t>
            </a:r>
            <a:endParaRPr lang="es-ES" sz="1400" dirty="0"/>
          </a:p>
        </p:txBody>
      </p:sp>
      <p:pic>
        <p:nvPicPr>
          <p:cNvPr id="6151" name="Picture 6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788988"/>
            <a:ext cx="177958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2843213" y="4149725"/>
            <a:ext cx="5473700" cy="1366838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/>
              <a:t>A la hora de concretar estas cuestiones surgen dudas, complicaciones y conflictos que hacen que esta tarea sea compleja y difícil de definir.</a:t>
            </a:r>
            <a:r>
              <a:rPr lang="es-ES_tradnl" sz="1400" dirty="0"/>
              <a:t> </a:t>
            </a:r>
            <a:endParaRPr lang="es-ES" sz="1400" dirty="0"/>
          </a:p>
        </p:txBody>
      </p:sp>
      <p:sp>
        <p:nvSpPr>
          <p:cNvPr id="6153" name="Freeform 8"/>
          <p:cNvSpPr>
            <a:spLocks/>
          </p:cNvSpPr>
          <p:nvPr/>
        </p:nvSpPr>
        <p:spPr bwMode="auto">
          <a:xfrm>
            <a:off x="1187450" y="4292600"/>
            <a:ext cx="1706563" cy="1654175"/>
          </a:xfrm>
          <a:custGeom>
            <a:avLst/>
            <a:gdLst>
              <a:gd name="T0" fmla="*/ 1106767 w 2151"/>
              <a:gd name="T1" fmla="*/ 114355 h 2083"/>
              <a:gd name="T2" fmla="*/ 1122634 w 2151"/>
              <a:gd name="T3" fmla="*/ 180268 h 2083"/>
              <a:gd name="T4" fmla="*/ 1336847 w 2151"/>
              <a:gd name="T5" fmla="*/ 212033 h 2083"/>
              <a:gd name="T6" fmla="*/ 1283691 w 2151"/>
              <a:gd name="T7" fmla="*/ 300976 h 2083"/>
              <a:gd name="T8" fmla="*/ 1424119 w 2151"/>
              <a:gd name="T9" fmla="*/ 309711 h 2083"/>
              <a:gd name="T10" fmla="*/ 1437607 w 2151"/>
              <a:gd name="T11" fmla="*/ 222357 h 2083"/>
              <a:gd name="T12" fmla="*/ 1573275 w 2151"/>
              <a:gd name="T13" fmla="*/ 168356 h 2083"/>
              <a:gd name="T14" fmla="*/ 1683555 w 2151"/>
              <a:gd name="T15" fmla="*/ 275563 h 2083"/>
              <a:gd name="T16" fmla="*/ 1681968 w 2151"/>
              <a:gd name="T17" fmla="*/ 393889 h 2083"/>
              <a:gd name="T18" fmla="*/ 1647853 w 2151"/>
              <a:gd name="T19" fmla="*/ 585275 h 2083"/>
              <a:gd name="T20" fmla="*/ 1471722 w 2151"/>
              <a:gd name="T21" fmla="*/ 644040 h 2083"/>
              <a:gd name="T22" fmla="*/ 1365409 w 2151"/>
              <a:gd name="T23" fmla="*/ 732983 h 2083"/>
              <a:gd name="T24" fmla="*/ 1261476 w 2151"/>
              <a:gd name="T25" fmla="*/ 720277 h 2083"/>
              <a:gd name="T26" fmla="*/ 1212287 w 2151"/>
              <a:gd name="T27" fmla="*/ 803661 h 2083"/>
              <a:gd name="T28" fmla="*/ 1255129 w 2151"/>
              <a:gd name="T29" fmla="*/ 915633 h 2083"/>
              <a:gd name="T30" fmla="*/ 1409045 w 2151"/>
              <a:gd name="T31" fmla="*/ 874338 h 2083"/>
              <a:gd name="T32" fmla="*/ 1497904 w 2151"/>
              <a:gd name="T33" fmla="*/ 1072871 h 2083"/>
              <a:gd name="T34" fmla="*/ 1382863 w 2151"/>
              <a:gd name="T35" fmla="*/ 1116548 h 2083"/>
              <a:gd name="T36" fmla="*/ 1335261 w 2151"/>
              <a:gd name="T37" fmla="*/ 1176902 h 2083"/>
              <a:gd name="T38" fmla="*/ 1439987 w 2151"/>
              <a:gd name="T39" fmla="*/ 1240433 h 2083"/>
              <a:gd name="T40" fmla="*/ 1631985 w 2151"/>
              <a:gd name="T41" fmla="*/ 1259492 h 2083"/>
              <a:gd name="T42" fmla="*/ 1650233 w 2151"/>
              <a:gd name="T43" fmla="*/ 1409583 h 2083"/>
              <a:gd name="T44" fmla="*/ 1509804 w 2151"/>
              <a:gd name="T45" fmla="*/ 1477878 h 2083"/>
              <a:gd name="T46" fmla="*/ 1397938 w 2151"/>
              <a:gd name="T47" fmla="*/ 1446113 h 2083"/>
              <a:gd name="T48" fmla="*/ 1292418 w 2151"/>
              <a:gd name="T49" fmla="*/ 1407200 h 2083"/>
              <a:gd name="T50" fmla="*/ 1255922 w 2151"/>
              <a:gd name="T51" fmla="*/ 1513614 h 2083"/>
              <a:gd name="T52" fmla="*/ 1114701 w 2151"/>
              <a:gd name="T53" fmla="*/ 1647028 h 2083"/>
              <a:gd name="T54" fmla="*/ 1025842 w 2151"/>
              <a:gd name="T55" fmla="*/ 1496937 h 2083"/>
              <a:gd name="T56" fmla="*/ 958405 w 2151"/>
              <a:gd name="T57" fmla="*/ 1543791 h 2083"/>
              <a:gd name="T58" fmla="*/ 804489 w 2151"/>
              <a:gd name="T59" fmla="*/ 1468348 h 2083"/>
              <a:gd name="T60" fmla="*/ 828290 w 2151"/>
              <a:gd name="T61" fmla="*/ 1283316 h 2083"/>
              <a:gd name="T62" fmla="*/ 902074 w 2151"/>
              <a:gd name="T63" fmla="*/ 1287286 h 2083"/>
              <a:gd name="T64" fmla="*/ 869546 w 2151"/>
              <a:gd name="T65" fmla="*/ 1089548 h 2083"/>
              <a:gd name="T66" fmla="*/ 1024255 w 2151"/>
              <a:gd name="T67" fmla="*/ 1010135 h 2083"/>
              <a:gd name="T68" fmla="*/ 954438 w 2151"/>
              <a:gd name="T69" fmla="*/ 949781 h 2083"/>
              <a:gd name="T70" fmla="*/ 944917 w 2151"/>
              <a:gd name="T71" fmla="*/ 823514 h 2083"/>
              <a:gd name="T72" fmla="*/ 989346 w 2151"/>
              <a:gd name="T73" fmla="*/ 692482 h 2083"/>
              <a:gd name="T74" fmla="*/ 817976 w 2151"/>
              <a:gd name="T75" fmla="*/ 761572 h 2083"/>
              <a:gd name="T76" fmla="*/ 871926 w 2151"/>
              <a:gd name="T77" fmla="*/ 780631 h 2083"/>
              <a:gd name="T78" fmla="*/ 880653 w 2151"/>
              <a:gd name="T79" fmla="*/ 916427 h 2083"/>
              <a:gd name="T80" fmla="*/ 687862 w 2151"/>
              <a:gd name="T81" fmla="*/ 1029988 h 2083"/>
              <a:gd name="T82" fmla="*/ 612490 w 2151"/>
              <a:gd name="T83" fmla="*/ 1033165 h 2083"/>
              <a:gd name="T84" fmla="*/ 531565 w 2151"/>
              <a:gd name="T85" fmla="*/ 1130048 h 2083"/>
              <a:gd name="T86" fmla="*/ 378443 w 2151"/>
              <a:gd name="T87" fmla="*/ 1111783 h 2083"/>
              <a:gd name="T88" fmla="*/ 391930 w 2151"/>
              <a:gd name="T89" fmla="*/ 1018076 h 2083"/>
              <a:gd name="T90" fmla="*/ 342741 w 2151"/>
              <a:gd name="T91" fmla="*/ 958516 h 2083"/>
              <a:gd name="T92" fmla="*/ 216593 w 2151"/>
              <a:gd name="T93" fmla="*/ 1097489 h 2083"/>
              <a:gd name="T94" fmla="*/ 11901 w 2151"/>
              <a:gd name="T95" fmla="*/ 1089548 h 2083"/>
              <a:gd name="T96" fmla="*/ 118214 w 2151"/>
              <a:gd name="T97" fmla="*/ 885456 h 2083"/>
              <a:gd name="T98" fmla="*/ 19835 w 2151"/>
              <a:gd name="T99" fmla="*/ 789366 h 2083"/>
              <a:gd name="T100" fmla="*/ 179304 w 2151"/>
              <a:gd name="T101" fmla="*/ 662305 h 2083"/>
              <a:gd name="T102" fmla="*/ 279270 w 2151"/>
              <a:gd name="T103" fmla="*/ 705983 h 2083"/>
              <a:gd name="T104" fmla="*/ 423666 w 2151"/>
              <a:gd name="T105" fmla="*/ 482038 h 2083"/>
              <a:gd name="T106" fmla="*/ 518078 w 2151"/>
              <a:gd name="T107" fmla="*/ 497126 h 2083"/>
              <a:gd name="T108" fmla="*/ 604556 w 2151"/>
              <a:gd name="T109" fmla="*/ 479655 h 2083"/>
              <a:gd name="T110" fmla="*/ 538706 w 2151"/>
              <a:gd name="T111" fmla="*/ 408183 h 2083"/>
              <a:gd name="T112" fmla="*/ 586309 w 2151"/>
              <a:gd name="T113" fmla="*/ 239033 h 2083"/>
              <a:gd name="T114" fmla="*/ 769580 w 2151"/>
              <a:gd name="T115" fmla="*/ 182650 h 2083"/>
              <a:gd name="T116" fmla="*/ 806075 w 2151"/>
              <a:gd name="T117" fmla="*/ 139767 h 2083"/>
              <a:gd name="T118" fmla="*/ 913182 w 2151"/>
              <a:gd name="T119" fmla="*/ 7941 h 2083"/>
              <a:gd name="T120" fmla="*/ 1070271 w 2151"/>
              <a:gd name="T121" fmla="*/ 15088 h 20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51" h="2083">
                <a:moveTo>
                  <a:pt x="1360" y="24"/>
                </a:moveTo>
                <a:lnTo>
                  <a:pt x="1367" y="29"/>
                </a:lnTo>
                <a:lnTo>
                  <a:pt x="1373" y="34"/>
                </a:lnTo>
                <a:lnTo>
                  <a:pt x="1379" y="40"/>
                </a:lnTo>
                <a:lnTo>
                  <a:pt x="1386" y="45"/>
                </a:lnTo>
                <a:lnTo>
                  <a:pt x="1391" y="52"/>
                </a:lnTo>
                <a:lnTo>
                  <a:pt x="1397" y="58"/>
                </a:lnTo>
                <a:lnTo>
                  <a:pt x="1401" y="64"/>
                </a:lnTo>
                <a:lnTo>
                  <a:pt x="1406" y="72"/>
                </a:lnTo>
                <a:lnTo>
                  <a:pt x="1409" y="85"/>
                </a:lnTo>
                <a:lnTo>
                  <a:pt x="1410" y="98"/>
                </a:lnTo>
                <a:lnTo>
                  <a:pt x="1409" y="111"/>
                </a:lnTo>
                <a:lnTo>
                  <a:pt x="1406" y="122"/>
                </a:lnTo>
                <a:lnTo>
                  <a:pt x="1401" y="134"/>
                </a:lnTo>
                <a:lnTo>
                  <a:pt x="1395" y="144"/>
                </a:lnTo>
                <a:lnTo>
                  <a:pt x="1390" y="155"/>
                </a:lnTo>
                <a:lnTo>
                  <a:pt x="1385" y="166"/>
                </a:lnTo>
                <a:lnTo>
                  <a:pt x="1377" y="174"/>
                </a:lnTo>
                <a:lnTo>
                  <a:pt x="1369" y="180"/>
                </a:lnTo>
                <a:lnTo>
                  <a:pt x="1360" y="185"/>
                </a:lnTo>
                <a:lnTo>
                  <a:pt x="1350" y="191"/>
                </a:lnTo>
                <a:lnTo>
                  <a:pt x="1341" y="197"/>
                </a:lnTo>
                <a:lnTo>
                  <a:pt x="1333" y="204"/>
                </a:lnTo>
                <a:lnTo>
                  <a:pt x="1325" y="211"/>
                </a:lnTo>
                <a:lnTo>
                  <a:pt x="1318" y="220"/>
                </a:lnTo>
                <a:lnTo>
                  <a:pt x="1335" y="230"/>
                </a:lnTo>
                <a:lnTo>
                  <a:pt x="1356" y="230"/>
                </a:lnTo>
                <a:lnTo>
                  <a:pt x="1376" y="229"/>
                </a:lnTo>
                <a:lnTo>
                  <a:pt x="1395" y="228"/>
                </a:lnTo>
                <a:lnTo>
                  <a:pt x="1415" y="227"/>
                </a:lnTo>
                <a:lnTo>
                  <a:pt x="1435" y="225"/>
                </a:lnTo>
                <a:lnTo>
                  <a:pt x="1454" y="223"/>
                </a:lnTo>
                <a:lnTo>
                  <a:pt x="1474" y="222"/>
                </a:lnTo>
                <a:lnTo>
                  <a:pt x="1493" y="221"/>
                </a:lnTo>
                <a:lnTo>
                  <a:pt x="1513" y="220"/>
                </a:lnTo>
                <a:lnTo>
                  <a:pt x="1532" y="219"/>
                </a:lnTo>
                <a:lnTo>
                  <a:pt x="1552" y="219"/>
                </a:lnTo>
                <a:lnTo>
                  <a:pt x="1573" y="219"/>
                </a:lnTo>
                <a:lnTo>
                  <a:pt x="1592" y="220"/>
                </a:lnTo>
                <a:lnTo>
                  <a:pt x="1613" y="221"/>
                </a:lnTo>
                <a:lnTo>
                  <a:pt x="1634" y="223"/>
                </a:lnTo>
                <a:lnTo>
                  <a:pt x="1655" y="227"/>
                </a:lnTo>
                <a:lnTo>
                  <a:pt x="1670" y="236"/>
                </a:lnTo>
                <a:lnTo>
                  <a:pt x="1679" y="250"/>
                </a:lnTo>
                <a:lnTo>
                  <a:pt x="1685" y="267"/>
                </a:lnTo>
                <a:lnTo>
                  <a:pt x="1688" y="286"/>
                </a:lnTo>
                <a:lnTo>
                  <a:pt x="1689" y="296"/>
                </a:lnTo>
                <a:lnTo>
                  <a:pt x="1688" y="305"/>
                </a:lnTo>
                <a:lnTo>
                  <a:pt x="1685" y="314"/>
                </a:lnTo>
                <a:lnTo>
                  <a:pt x="1680" y="323"/>
                </a:lnTo>
                <a:lnTo>
                  <a:pt x="1674" y="331"/>
                </a:lnTo>
                <a:lnTo>
                  <a:pt x="1666" y="335"/>
                </a:lnTo>
                <a:lnTo>
                  <a:pt x="1657" y="339"/>
                </a:lnTo>
                <a:lnTo>
                  <a:pt x="1647" y="340"/>
                </a:lnTo>
                <a:lnTo>
                  <a:pt x="1637" y="342"/>
                </a:lnTo>
                <a:lnTo>
                  <a:pt x="1628" y="346"/>
                </a:lnTo>
                <a:lnTo>
                  <a:pt x="1620" y="350"/>
                </a:lnTo>
                <a:lnTo>
                  <a:pt x="1613" y="358"/>
                </a:lnTo>
                <a:lnTo>
                  <a:pt x="1614" y="371"/>
                </a:lnTo>
                <a:lnTo>
                  <a:pt x="1618" y="379"/>
                </a:lnTo>
                <a:lnTo>
                  <a:pt x="1625" y="385"/>
                </a:lnTo>
                <a:lnTo>
                  <a:pt x="1634" y="387"/>
                </a:lnTo>
                <a:lnTo>
                  <a:pt x="1644" y="389"/>
                </a:lnTo>
                <a:lnTo>
                  <a:pt x="1655" y="390"/>
                </a:lnTo>
                <a:lnTo>
                  <a:pt x="1664" y="393"/>
                </a:lnTo>
                <a:lnTo>
                  <a:pt x="1673" y="396"/>
                </a:lnTo>
                <a:lnTo>
                  <a:pt x="1687" y="395"/>
                </a:lnTo>
                <a:lnTo>
                  <a:pt x="1700" y="394"/>
                </a:lnTo>
                <a:lnTo>
                  <a:pt x="1713" y="394"/>
                </a:lnTo>
                <a:lnTo>
                  <a:pt x="1727" y="394"/>
                </a:lnTo>
                <a:lnTo>
                  <a:pt x="1741" y="394"/>
                </a:lnTo>
                <a:lnTo>
                  <a:pt x="1755" y="394"/>
                </a:lnTo>
                <a:lnTo>
                  <a:pt x="1769" y="394"/>
                </a:lnTo>
                <a:lnTo>
                  <a:pt x="1782" y="393"/>
                </a:lnTo>
                <a:lnTo>
                  <a:pt x="1795" y="390"/>
                </a:lnTo>
                <a:lnTo>
                  <a:pt x="1808" y="388"/>
                </a:lnTo>
                <a:lnTo>
                  <a:pt x="1820" y="385"/>
                </a:lnTo>
                <a:lnTo>
                  <a:pt x="1832" y="380"/>
                </a:lnTo>
                <a:lnTo>
                  <a:pt x="1842" y="373"/>
                </a:lnTo>
                <a:lnTo>
                  <a:pt x="1853" y="365"/>
                </a:lnTo>
                <a:lnTo>
                  <a:pt x="1862" y="356"/>
                </a:lnTo>
                <a:lnTo>
                  <a:pt x="1871" y="344"/>
                </a:lnTo>
                <a:lnTo>
                  <a:pt x="1861" y="339"/>
                </a:lnTo>
                <a:lnTo>
                  <a:pt x="1853" y="332"/>
                </a:lnTo>
                <a:lnTo>
                  <a:pt x="1845" y="324"/>
                </a:lnTo>
                <a:lnTo>
                  <a:pt x="1838" y="316"/>
                </a:lnTo>
                <a:lnTo>
                  <a:pt x="1832" y="306"/>
                </a:lnTo>
                <a:lnTo>
                  <a:pt x="1825" y="297"/>
                </a:lnTo>
                <a:lnTo>
                  <a:pt x="1819" y="289"/>
                </a:lnTo>
                <a:lnTo>
                  <a:pt x="1812" y="280"/>
                </a:lnTo>
                <a:lnTo>
                  <a:pt x="1812" y="260"/>
                </a:lnTo>
                <a:lnTo>
                  <a:pt x="1815" y="242"/>
                </a:lnTo>
                <a:lnTo>
                  <a:pt x="1818" y="225"/>
                </a:lnTo>
                <a:lnTo>
                  <a:pt x="1827" y="210"/>
                </a:lnTo>
                <a:lnTo>
                  <a:pt x="1834" y="206"/>
                </a:lnTo>
                <a:lnTo>
                  <a:pt x="1842" y="205"/>
                </a:lnTo>
                <a:lnTo>
                  <a:pt x="1850" y="204"/>
                </a:lnTo>
                <a:lnTo>
                  <a:pt x="1857" y="204"/>
                </a:lnTo>
                <a:lnTo>
                  <a:pt x="1875" y="205"/>
                </a:lnTo>
                <a:lnTo>
                  <a:pt x="1893" y="206"/>
                </a:lnTo>
                <a:lnTo>
                  <a:pt x="1910" y="207"/>
                </a:lnTo>
                <a:lnTo>
                  <a:pt x="1929" y="208"/>
                </a:lnTo>
                <a:lnTo>
                  <a:pt x="1946" y="210"/>
                </a:lnTo>
                <a:lnTo>
                  <a:pt x="1964" y="211"/>
                </a:lnTo>
                <a:lnTo>
                  <a:pt x="1983" y="212"/>
                </a:lnTo>
                <a:lnTo>
                  <a:pt x="2001" y="213"/>
                </a:lnTo>
                <a:lnTo>
                  <a:pt x="2019" y="214"/>
                </a:lnTo>
                <a:lnTo>
                  <a:pt x="2037" y="215"/>
                </a:lnTo>
                <a:lnTo>
                  <a:pt x="2056" y="218"/>
                </a:lnTo>
                <a:lnTo>
                  <a:pt x="2074" y="219"/>
                </a:lnTo>
                <a:lnTo>
                  <a:pt x="2091" y="221"/>
                </a:lnTo>
                <a:lnTo>
                  <a:pt x="2110" y="223"/>
                </a:lnTo>
                <a:lnTo>
                  <a:pt x="2128" y="226"/>
                </a:lnTo>
                <a:lnTo>
                  <a:pt x="2145" y="229"/>
                </a:lnTo>
                <a:lnTo>
                  <a:pt x="2145" y="248"/>
                </a:lnTo>
                <a:lnTo>
                  <a:pt x="2145" y="268"/>
                </a:lnTo>
                <a:lnTo>
                  <a:pt x="2145" y="289"/>
                </a:lnTo>
                <a:lnTo>
                  <a:pt x="2149" y="309"/>
                </a:lnTo>
                <a:lnTo>
                  <a:pt x="2136" y="328"/>
                </a:lnTo>
                <a:lnTo>
                  <a:pt x="2122" y="347"/>
                </a:lnTo>
                <a:lnTo>
                  <a:pt x="2109" y="365"/>
                </a:lnTo>
                <a:lnTo>
                  <a:pt x="2095" y="384"/>
                </a:lnTo>
                <a:lnTo>
                  <a:pt x="2080" y="401"/>
                </a:lnTo>
                <a:lnTo>
                  <a:pt x="2067" y="419"/>
                </a:lnTo>
                <a:lnTo>
                  <a:pt x="2054" y="439"/>
                </a:lnTo>
                <a:lnTo>
                  <a:pt x="2043" y="458"/>
                </a:lnTo>
                <a:lnTo>
                  <a:pt x="2050" y="464"/>
                </a:lnTo>
                <a:lnTo>
                  <a:pt x="2058" y="468"/>
                </a:lnTo>
                <a:lnTo>
                  <a:pt x="2067" y="470"/>
                </a:lnTo>
                <a:lnTo>
                  <a:pt x="2076" y="472"/>
                </a:lnTo>
                <a:lnTo>
                  <a:pt x="2085" y="475"/>
                </a:lnTo>
                <a:lnTo>
                  <a:pt x="2094" y="477"/>
                </a:lnTo>
                <a:lnTo>
                  <a:pt x="2103" y="482"/>
                </a:lnTo>
                <a:lnTo>
                  <a:pt x="2110" y="488"/>
                </a:lnTo>
                <a:lnTo>
                  <a:pt x="2120" y="496"/>
                </a:lnTo>
                <a:lnTo>
                  <a:pt x="2128" y="506"/>
                </a:lnTo>
                <a:lnTo>
                  <a:pt x="2135" y="516"/>
                </a:lnTo>
                <a:lnTo>
                  <a:pt x="2140" y="528"/>
                </a:lnTo>
                <a:lnTo>
                  <a:pt x="2144" y="540"/>
                </a:lnTo>
                <a:lnTo>
                  <a:pt x="2148" y="553"/>
                </a:lnTo>
                <a:lnTo>
                  <a:pt x="2150" y="566"/>
                </a:lnTo>
                <a:lnTo>
                  <a:pt x="2151" y="578"/>
                </a:lnTo>
                <a:lnTo>
                  <a:pt x="2148" y="599"/>
                </a:lnTo>
                <a:lnTo>
                  <a:pt x="2142" y="620"/>
                </a:lnTo>
                <a:lnTo>
                  <a:pt x="2135" y="641"/>
                </a:lnTo>
                <a:lnTo>
                  <a:pt x="2126" y="661"/>
                </a:lnTo>
                <a:lnTo>
                  <a:pt x="2115" y="682"/>
                </a:lnTo>
                <a:lnTo>
                  <a:pt x="2104" y="702"/>
                </a:lnTo>
                <a:lnTo>
                  <a:pt x="2091" y="720"/>
                </a:lnTo>
                <a:lnTo>
                  <a:pt x="2077" y="737"/>
                </a:lnTo>
                <a:lnTo>
                  <a:pt x="2062" y="755"/>
                </a:lnTo>
                <a:lnTo>
                  <a:pt x="2045" y="771"/>
                </a:lnTo>
                <a:lnTo>
                  <a:pt x="2028" y="786"/>
                </a:lnTo>
                <a:lnTo>
                  <a:pt x="2011" y="798"/>
                </a:lnTo>
                <a:lnTo>
                  <a:pt x="1991" y="810"/>
                </a:lnTo>
                <a:lnTo>
                  <a:pt x="1971" y="820"/>
                </a:lnTo>
                <a:lnTo>
                  <a:pt x="1951" y="828"/>
                </a:lnTo>
                <a:lnTo>
                  <a:pt x="1930" y="835"/>
                </a:lnTo>
                <a:lnTo>
                  <a:pt x="1918" y="836"/>
                </a:lnTo>
                <a:lnTo>
                  <a:pt x="1906" y="836"/>
                </a:lnTo>
                <a:lnTo>
                  <a:pt x="1894" y="834"/>
                </a:lnTo>
                <a:lnTo>
                  <a:pt x="1884" y="831"/>
                </a:lnTo>
                <a:lnTo>
                  <a:pt x="1873" y="825"/>
                </a:lnTo>
                <a:lnTo>
                  <a:pt x="1863" y="818"/>
                </a:lnTo>
                <a:lnTo>
                  <a:pt x="1855" y="811"/>
                </a:lnTo>
                <a:lnTo>
                  <a:pt x="1847" y="802"/>
                </a:lnTo>
                <a:lnTo>
                  <a:pt x="1844" y="794"/>
                </a:lnTo>
                <a:lnTo>
                  <a:pt x="1840" y="785"/>
                </a:lnTo>
                <a:lnTo>
                  <a:pt x="1837" y="776"/>
                </a:lnTo>
                <a:lnTo>
                  <a:pt x="1830" y="771"/>
                </a:lnTo>
                <a:lnTo>
                  <a:pt x="1811" y="785"/>
                </a:lnTo>
                <a:lnTo>
                  <a:pt x="1795" y="801"/>
                </a:lnTo>
                <a:lnTo>
                  <a:pt x="1782" y="818"/>
                </a:lnTo>
                <a:lnTo>
                  <a:pt x="1770" y="836"/>
                </a:lnTo>
                <a:lnTo>
                  <a:pt x="1758" y="855"/>
                </a:lnTo>
                <a:lnTo>
                  <a:pt x="1748" y="874"/>
                </a:lnTo>
                <a:lnTo>
                  <a:pt x="1736" y="894"/>
                </a:lnTo>
                <a:lnTo>
                  <a:pt x="1725" y="912"/>
                </a:lnTo>
                <a:lnTo>
                  <a:pt x="1726" y="919"/>
                </a:lnTo>
                <a:lnTo>
                  <a:pt x="1721" y="923"/>
                </a:lnTo>
                <a:lnTo>
                  <a:pt x="1717" y="926"/>
                </a:lnTo>
                <a:lnTo>
                  <a:pt x="1713" y="931"/>
                </a:lnTo>
                <a:lnTo>
                  <a:pt x="1708" y="931"/>
                </a:lnTo>
                <a:lnTo>
                  <a:pt x="1703" y="930"/>
                </a:lnTo>
                <a:lnTo>
                  <a:pt x="1700" y="926"/>
                </a:lnTo>
                <a:lnTo>
                  <a:pt x="1698" y="920"/>
                </a:lnTo>
                <a:lnTo>
                  <a:pt x="1687" y="917"/>
                </a:lnTo>
                <a:lnTo>
                  <a:pt x="1675" y="914"/>
                </a:lnTo>
                <a:lnTo>
                  <a:pt x="1663" y="911"/>
                </a:lnTo>
                <a:lnTo>
                  <a:pt x="1651" y="909"/>
                </a:lnTo>
                <a:lnTo>
                  <a:pt x="1638" y="908"/>
                </a:lnTo>
                <a:lnTo>
                  <a:pt x="1627" y="908"/>
                </a:lnTo>
                <a:lnTo>
                  <a:pt x="1614" y="907"/>
                </a:lnTo>
                <a:lnTo>
                  <a:pt x="1603" y="907"/>
                </a:lnTo>
                <a:lnTo>
                  <a:pt x="1590" y="907"/>
                </a:lnTo>
                <a:lnTo>
                  <a:pt x="1577" y="908"/>
                </a:lnTo>
                <a:lnTo>
                  <a:pt x="1566" y="908"/>
                </a:lnTo>
                <a:lnTo>
                  <a:pt x="1553" y="909"/>
                </a:lnTo>
                <a:lnTo>
                  <a:pt x="1542" y="910"/>
                </a:lnTo>
                <a:lnTo>
                  <a:pt x="1529" y="911"/>
                </a:lnTo>
                <a:lnTo>
                  <a:pt x="1517" y="911"/>
                </a:lnTo>
                <a:lnTo>
                  <a:pt x="1506" y="912"/>
                </a:lnTo>
                <a:lnTo>
                  <a:pt x="1498" y="929"/>
                </a:lnTo>
                <a:lnTo>
                  <a:pt x="1500" y="946"/>
                </a:lnTo>
                <a:lnTo>
                  <a:pt x="1505" y="967"/>
                </a:lnTo>
                <a:lnTo>
                  <a:pt x="1504" y="987"/>
                </a:lnTo>
                <a:lnTo>
                  <a:pt x="1511" y="992"/>
                </a:lnTo>
                <a:lnTo>
                  <a:pt x="1517" y="998"/>
                </a:lnTo>
                <a:lnTo>
                  <a:pt x="1523" y="1005"/>
                </a:lnTo>
                <a:lnTo>
                  <a:pt x="1528" y="1012"/>
                </a:lnTo>
                <a:lnTo>
                  <a:pt x="1532" y="1020"/>
                </a:lnTo>
                <a:lnTo>
                  <a:pt x="1535" y="1028"/>
                </a:lnTo>
                <a:lnTo>
                  <a:pt x="1537" y="1036"/>
                </a:lnTo>
                <a:lnTo>
                  <a:pt x="1537" y="1045"/>
                </a:lnTo>
                <a:lnTo>
                  <a:pt x="1537" y="1059"/>
                </a:lnTo>
                <a:lnTo>
                  <a:pt x="1534" y="1073"/>
                </a:lnTo>
                <a:lnTo>
                  <a:pt x="1529" y="1085"/>
                </a:lnTo>
                <a:lnTo>
                  <a:pt x="1523" y="1098"/>
                </a:lnTo>
                <a:lnTo>
                  <a:pt x="1520" y="1109"/>
                </a:lnTo>
                <a:lnTo>
                  <a:pt x="1519" y="1122"/>
                </a:lnTo>
                <a:lnTo>
                  <a:pt x="1522" y="1135"/>
                </a:lnTo>
                <a:lnTo>
                  <a:pt x="1531" y="1147"/>
                </a:lnTo>
                <a:lnTo>
                  <a:pt x="1549" y="1152"/>
                </a:lnTo>
                <a:lnTo>
                  <a:pt x="1566" y="1154"/>
                </a:lnTo>
                <a:lnTo>
                  <a:pt x="1582" y="1153"/>
                </a:lnTo>
                <a:lnTo>
                  <a:pt x="1598" y="1150"/>
                </a:lnTo>
                <a:lnTo>
                  <a:pt x="1615" y="1145"/>
                </a:lnTo>
                <a:lnTo>
                  <a:pt x="1632" y="1139"/>
                </a:lnTo>
                <a:lnTo>
                  <a:pt x="1648" y="1135"/>
                </a:lnTo>
                <a:lnTo>
                  <a:pt x="1665" y="1130"/>
                </a:lnTo>
                <a:lnTo>
                  <a:pt x="1676" y="1123"/>
                </a:lnTo>
                <a:lnTo>
                  <a:pt x="1689" y="1115"/>
                </a:lnTo>
                <a:lnTo>
                  <a:pt x="1701" y="1108"/>
                </a:lnTo>
                <a:lnTo>
                  <a:pt x="1712" y="1101"/>
                </a:lnTo>
                <a:lnTo>
                  <a:pt x="1725" y="1096"/>
                </a:lnTo>
                <a:lnTo>
                  <a:pt x="1738" y="1090"/>
                </a:lnTo>
                <a:lnTo>
                  <a:pt x="1750" y="1085"/>
                </a:lnTo>
                <a:lnTo>
                  <a:pt x="1763" y="1083"/>
                </a:lnTo>
                <a:lnTo>
                  <a:pt x="1770" y="1091"/>
                </a:lnTo>
                <a:lnTo>
                  <a:pt x="1776" y="1101"/>
                </a:lnTo>
                <a:lnTo>
                  <a:pt x="1781" y="1112"/>
                </a:lnTo>
                <a:lnTo>
                  <a:pt x="1786" y="1122"/>
                </a:lnTo>
                <a:lnTo>
                  <a:pt x="1791" y="1134"/>
                </a:lnTo>
                <a:lnTo>
                  <a:pt x="1796" y="1144"/>
                </a:lnTo>
                <a:lnTo>
                  <a:pt x="1803" y="1154"/>
                </a:lnTo>
                <a:lnTo>
                  <a:pt x="1811" y="1164"/>
                </a:lnTo>
                <a:lnTo>
                  <a:pt x="1824" y="1183"/>
                </a:lnTo>
                <a:lnTo>
                  <a:pt x="1837" y="1203"/>
                </a:lnTo>
                <a:lnTo>
                  <a:pt x="1848" y="1222"/>
                </a:lnTo>
                <a:lnTo>
                  <a:pt x="1860" y="1243"/>
                </a:lnTo>
                <a:lnTo>
                  <a:pt x="1870" y="1264"/>
                </a:lnTo>
                <a:lnTo>
                  <a:pt x="1879" y="1287"/>
                </a:lnTo>
                <a:lnTo>
                  <a:pt x="1886" y="1309"/>
                </a:lnTo>
                <a:lnTo>
                  <a:pt x="1891" y="1333"/>
                </a:lnTo>
                <a:lnTo>
                  <a:pt x="1888" y="1351"/>
                </a:lnTo>
                <a:lnTo>
                  <a:pt x="1883" y="1369"/>
                </a:lnTo>
                <a:lnTo>
                  <a:pt x="1875" y="1386"/>
                </a:lnTo>
                <a:lnTo>
                  <a:pt x="1865" y="1402"/>
                </a:lnTo>
                <a:lnTo>
                  <a:pt x="1856" y="1409"/>
                </a:lnTo>
                <a:lnTo>
                  <a:pt x="1846" y="1414"/>
                </a:lnTo>
                <a:lnTo>
                  <a:pt x="1834" y="1418"/>
                </a:lnTo>
                <a:lnTo>
                  <a:pt x="1823" y="1421"/>
                </a:lnTo>
                <a:lnTo>
                  <a:pt x="1811" y="1423"/>
                </a:lnTo>
                <a:lnTo>
                  <a:pt x="1800" y="1423"/>
                </a:lnTo>
                <a:lnTo>
                  <a:pt x="1788" y="1422"/>
                </a:lnTo>
                <a:lnTo>
                  <a:pt x="1777" y="1418"/>
                </a:lnTo>
                <a:lnTo>
                  <a:pt x="1769" y="1415"/>
                </a:lnTo>
                <a:lnTo>
                  <a:pt x="1761" y="1412"/>
                </a:lnTo>
                <a:lnTo>
                  <a:pt x="1753" y="1409"/>
                </a:lnTo>
                <a:lnTo>
                  <a:pt x="1743" y="1406"/>
                </a:lnTo>
                <a:lnTo>
                  <a:pt x="1734" y="1404"/>
                </a:lnTo>
                <a:lnTo>
                  <a:pt x="1725" y="1403"/>
                </a:lnTo>
                <a:lnTo>
                  <a:pt x="1716" y="1404"/>
                </a:lnTo>
                <a:lnTo>
                  <a:pt x="1706" y="1408"/>
                </a:lnTo>
                <a:lnTo>
                  <a:pt x="1697" y="1414"/>
                </a:lnTo>
                <a:lnTo>
                  <a:pt x="1690" y="1419"/>
                </a:lnTo>
                <a:lnTo>
                  <a:pt x="1683" y="1427"/>
                </a:lnTo>
                <a:lnTo>
                  <a:pt x="1680" y="1435"/>
                </a:lnTo>
                <a:lnTo>
                  <a:pt x="1676" y="1445"/>
                </a:lnTo>
                <a:lnTo>
                  <a:pt x="1674" y="1455"/>
                </a:lnTo>
                <a:lnTo>
                  <a:pt x="1673" y="1465"/>
                </a:lnTo>
                <a:lnTo>
                  <a:pt x="1673" y="1476"/>
                </a:lnTo>
                <a:lnTo>
                  <a:pt x="1676" y="1478"/>
                </a:lnTo>
                <a:lnTo>
                  <a:pt x="1680" y="1480"/>
                </a:lnTo>
                <a:lnTo>
                  <a:pt x="1683" y="1482"/>
                </a:lnTo>
                <a:lnTo>
                  <a:pt x="1688" y="1483"/>
                </a:lnTo>
                <a:lnTo>
                  <a:pt x="1691" y="1493"/>
                </a:lnTo>
                <a:lnTo>
                  <a:pt x="1696" y="1503"/>
                </a:lnTo>
                <a:lnTo>
                  <a:pt x="1703" y="1513"/>
                </a:lnTo>
                <a:lnTo>
                  <a:pt x="1710" y="1522"/>
                </a:lnTo>
                <a:lnTo>
                  <a:pt x="1719" y="1530"/>
                </a:lnTo>
                <a:lnTo>
                  <a:pt x="1728" y="1538"/>
                </a:lnTo>
                <a:lnTo>
                  <a:pt x="1739" y="1545"/>
                </a:lnTo>
                <a:lnTo>
                  <a:pt x="1749" y="1551"/>
                </a:lnTo>
                <a:lnTo>
                  <a:pt x="1758" y="1554"/>
                </a:lnTo>
                <a:lnTo>
                  <a:pt x="1769" y="1558"/>
                </a:lnTo>
                <a:lnTo>
                  <a:pt x="1780" y="1560"/>
                </a:lnTo>
                <a:lnTo>
                  <a:pt x="1792" y="1562"/>
                </a:lnTo>
                <a:lnTo>
                  <a:pt x="1803" y="1562"/>
                </a:lnTo>
                <a:lnTo>
                  <a:pt x="1815" y="1562"/>
                </a:lnTo>
                <a:lnTo>
                  <a:pt x="1826" y="1560"/>
                </a:lnTo>
                <a:lnTo>
                  <a:pt x="1837" y="1556"/>
                </a:lnTo>
                <a:lnTo>
                  <a:pt x="1850" y="1545"/>
                </a:lnTo>
                <a:lnTo>
                  <a:pt x="1863" y="1530"/>
                </a:lnTo>
                <a:lnTo>
                  <a:pt x="1875" y="1515"/>
                </a:lnTo>
                <a:lnTo>
                  <a:pt x="1886" y="1500"/>
                </a:lnTo>
                <a:lnTo>
                  <a:pt x="1899" y="1486"/>
                </a:lnTo>
                <a:lnTo>
                  <a:pt x="1913" y="1477"/>
                </a:lnTo>
                <a:lnTo>
                  <a:pt x="1929" y="1474"/>
                </a:lnTo>
                <a:lnTo>
                  <a:pt x="1948" y="1476"/>
                </a:lnTo>
                <a:lnTo>
                  <a:pt x="1978" y="1490"/>
                </a:lnTo>
                <a:lnTo>
                  <a:pt x="2004" y="1509"/>
                </a:lnTo>
                <a:lnTo>
                  <a:pt x="2024" y="1532"/>
                </a:lnTo>
                <a:lnTo>
                  <a:pt x="2042" y="1558"/>
                </a:lnTo>
                <a:lnTo>
                  <a:pt x="2057" y="1586"/>
                </a:lnTo>
                <a:lnTo>
                  <a:pt x="2072" y="1615"/>
                </a:lnTo>
                <a:lnTo>
                  <a:pt x="2085" y="1644"/>
                </a:lnTo>
                <a:lnTo>
                  <a:pt x="2102" y="1672"/>
                </a:lnTo>
                <a:lnTo>
                  <a:pt x="2104" y="1682"/>
                </a:lnTo>
                <a:lnTo>
                  <a:pt x="2110" y="1689"/>
                </a:lnTo>
                <a:lnTo>
                  <a:pt x="2115" y="1697"/>
                </a:lnTo>
                <a:lnTo>
                  <a:pt x="2114" y="1707"/>
                </a:lnTo>
                <a:lnTo>
                  <a:pt x="2109" y="1715"/>
                </a:lnTo>
                <a:lnTo>
                  <a:pt x="2103" y="1724"/>
                </a:lnTo>
                <a:lnTo>
                  <a:pt x="2098" y="1733"/>
                </a:lnTo>
                <a:lnTo>
                  <a:pt x="2094" y="1741"/>
                </a:lnTo>
                <a:lnTo>
                  <a:pt x="2089" y="1750"/>
                </a:lnTo>
                <a:lnTo>
                  <a:pt x="2085" y="1758"/>
                </a:lnTo>
                <a:lnTo>
                  <a:pt x="2082" y="1767"/>
                </a:lnTo>
                <a:lnTo>
                  <a:pt x="2080" y="1775"/>
                </a:lnTo>
                <a:lnTo>
                  <a:pt x="2068" y="1780"/>
                </a:lnTo>
                <a:lnTo>
                  <a:pt x="2056" y="1786"/>
                </a:lnTo>
                <a:lnTo>
                  <a:pt x="2044" y="1790"/>
                </a:lnTo>
                <a:lnTo>
                  <a:pt x="2032" y="1796"/>
                </a:lnTo>
                <a:lnTo>
                  <a:pt x="2020" y="1801"/>
                </a:lnTo>
                <a:lnTo>
                  <a:pt x="2008" y="1806"/>
                </a:lnTo>
                <a:lnTo>
                  <a:pt x="1997" y="1812"/>
                </a:lnTo>
                <a:lnTo>
                  <a:pt x="1984" y="1817"/>
                </a:lnTo>
                <a:lnTo>
                  <a:pt x="1973" y="1823"/>
                </a:lnTo>
                <a:lnTo>
                  <a:pt x="1961" y="1828"/>
                </a:lnTo>
                <a:lnTo>
                  <a:pt x="1950" y="1834"/>
                </a:lnTo>
                <a:lnTo>
                  <a:pt x="1938" y="1841"/>
                </a:lnTo>
                <a:lnTo>
                  <a:pt x="1926" y="1847"/>
                </a:lnTo>
                <a:lnTo>
                  <a:pt x="1915" y="1854"/>
                </a:lnTo>
                <a:lnTo>
                  <a:pt x="1903" y="1861"/>
                </a:lnTo>
                <a:lnTo>
                  <a:pt x="1892" y="1868"/>
                </a:lnTo>
                <a:lnTo>
                  <a:pt x="1880" y="1873"/>
                </a:lnTo>
                <a:lnTo>
                  <a:pt x="1869" y="1879"/>
                </a:lnTo>
                <a:lnTo>
                  <a:pt x="1856" y="1884"/>
                </a:lnTo>
                <a:lnTo>
                  <a:pt x="1844" y="1888"/>
                </a:lnTo>
                <a:lnTo>
                  <a:pt x="1831" y="1891"/>
                </a:lnTo>
                <a:lnTo>
                  <a:pt x="1817" y="1892"/>
                </a:lnTo>
                <a:lnTo>
                  <a:pt x="1804" y="1891"/>
                </a:lnTo>
                <a:lnTo>
                  <a:pt x="1791" y="1888"/>
                </a:lnTo>
                <a:lnTo>
                  <a:pt x="1778" y="1878"/>
                </a:lnTo>
                <a:lnTo>
                  <a:pt x="1770" y="1868"/>
                </a:lnTo>
                <a:lnTo>
                  <a:pt x="1764" y="1856"/>
                </a:lnTo>
                <a:lnTo>
                  <a:pt x="1759" y="1841"/>
                </a:lnTo>
                <a:lnTo>
                  <a:pt x="1758" y="1831"/>
                </a:lnTo>
                <a:lnTo>
                  <a:pt x="1762" y="1821"/>
                </a:lnTo>
                <a:lnTo>
                  <a:pt x="1766" y="1811"/>
                </a:lnTo>
                <a:lnTo>
                  <a:pt x="1772" y="1802"/>
                </a:lnTo>
                <a:lnTo>
                  <a:pt x="1777" y="1793"/>
                </a:lnTo>
                <a:lnTo>
                  <a:pt x="1778" y="1783"/>
                </a:lnTo>
                <a:lnTo>
                  <a:pt x="1774" y="1773"/>
                </a:lnTo>
                <a:lnTo>
                  <a:pt x="1766" y="1764"/>
                </a:lnTo>
                <a:lnTo>
                  <a:pt x="1751" y="1759"/>
                </a:lnTo>
                <a:lnTo>
                  <a:pt x="1736" y="1756"/>
                </a:lnTo>
                <a:lnTo>
                  <a:pt x="1720" y="1755"/>
                </a:lnTo>
                <a:lnTo>
                  <a:pt x="1705" y="1755"/>
                </a:lnTo>
                <a:lnTo>
                  <a:pt x="1690" y="1756"/>
                </a:lnTo>
                <a:lnTo>
                  <a:pt x="1674" y="1758"/>
                </a:lnTo>
                <a:lnTo>
                  <a:pt x="1659" y="1762"/>
                </a:lnTo>
                <a:lnTo>
                  <a:pt x="1644" y="1766"/>
                </a:lnTo>
                <a:lnTo>
                  <a:pt x="1629" y="1772"/>
                </a:lnTo>
                <a:lnTo>
                  <a:pt x="1615" y="1778"/>
                </a:lnTo>
                <a:lnTo>
                  <a:pt x="1600" y="1786"/>
                </a:lnTo>
                <a:lnTo>
                  <a:pt x="1587" y="1794"/>
                </a:lnTo>
                <a:lnTo>
                  <a:pt x="1574" y="1803"/>
                </a:lnTo>
                <a:lnTo>
                  <a:pt x="1561" y="1813"/>
                </a:lnTo>
                <a:lnTo>
                  <a:pt x="1549" y="1824"/>
                </a:lnTo>
                <a:lnTo>
                  <a:pt x="1537" y="1835"/>
                </a:lnTo>
                <a:lnTo>
                  <a:pt x="1537" y="1847"/>
                </a:lnTo>
                <a:lnTo>
                  <a:pt x="1541" y="1857"/>
                </a:lnTo>
                <a:lnTo>
                  <a:pt x="1549" y="1864"/>
                </a:lnTo>
                <a:lnTo>
                  <a:pt x="1557" y="1870"/>
                </a:lnTo>
                <a:lnTo>
                  <a:pt x="1566" y="1877"/>
                </a:lnTo>
                <a:lnTo>
                  <a:pt x="1575" y="1884"/>
                </a:lnTo>
                <a:lnTo>
                  <a:pt x="1581" y="1894"/>
                </a:lnTo>
                <a:lnTo>
                  <a:pt x="1583" y="1906"/>
                </a:lnTo>
                <a:lnTo>
                  <a:pt x="1580" y="1922"/>
                </a:lnTo>
                <a:lnTo>
                  <a:pt x="1576" y="1939"/>
                </a:lnTo>
                <a:lnTo>
                  <a:pt x="1570" y="1955"/>
                </a:lnTo>
                <a:lnTo>
                  <a:pt x="1565" y="1970"/>
                </a:lnTo>
                <a:lnTo>
                  <a:pt x="1557" y="1985"/>
                </a:lnTo>
                <a:lnTo>
                  <a:pt x="1546" y="1998"/>
                </a:lnTo>
                <a:lnTo>
                  <a:pt x="1534" y="2009"/>
                </a:lnTo>
                <a:lnTo>
                  <a:pt x="1519" y="2018"/>
                </a:lnTo>
                <a:lnTo>
                  <a:pt x="1502" y="2027"/>
                </a:lnTo>
                <a:lnTo>
                  <a:pt x="1486" y="2035"/>
                </a:lnTo>
                <a:lnTo>
                  <a:pt x="1469" y="2042"/>
                </a:lnTo>
                <a:lnTo>
                  <a:pt x="1453" y="2050"/>
                </a:lnTo>
                <a:lnTo>
                  <a:pt x="1437" y="2057"/>
                </a:lnTo>
                <a:lnTo>
                  <a:pt x="1421" y="2065"/>
                </a:lnTo>
                <a:lnTo>
                  <a:pt x="1405" y="2074"/>
                </a:lnTo>
                <a:lnTo>
                  <a:pt x="1388" y="2083"/>
                </a:lnTo>
                <a:lnTo>
                  <a:pt x="1378" y="2074"/>
                </a:lnTo>
                <a:lnTo>
                  <a:pt x="1371" y="2061"/>
                </a:lnTo>
                <a:lnTo>
                  <a:pt x="1367" y="2047"/>
                </a:lnTo>
                <a:lnTo>
                  <a:pt x="1360" y="2035"/>
                </a:lnTo>
                <a:lnTo>
                  <a:pt x="1353" y="2016"/>
                </a:lnTo>
                <a:lnTo>
                  <a:pt x="1346" y="1999"/>
                </a:lnTo>
                <a:lnTo>
                  <a:pt x="1339" y="1980"/>
                </a:lnTo>
                <a:lnTo>
                  <a:pt x="1331" y="1962"/>
                </a:lnTo>
                <a:lnTo>
                  <a:pt x="1323" y="1945"/>
                </a:lnTo>
                <a:lnTo>
                  <a:pt x="1316" y="1927"/>
                </a:lnTo>
                <a:lnTo>
                  <a:pt x="1308" y="1910"/>
                </a:lnTo>
                <a:lnTo>
                  <a:pt x="1300" y="1893"/>
                </a:lnTo>
                <a:lnTo>
                  <a:pt x="1296" y="1888"/>
                </a:lnTo>
                <a:lnTo>
                  <a:pt x="1293" y="1885"/>
                </a:lnTo>
                <a:lnTo>
                  <a:pt x="1288" y="1880"/>
                </a:lnTo>
                <a:lnTo>
                  <a:pt x="1285" y="1877"/>
                </a:lnTo>
                <a:lnTo>
                  <a:pt x="1280" y="1873"/>
                </a:lnTo>
                <a:lnTo>
                  <a:pt x="1276" y="1871"/>
                </a:lnTo>
                <a:lnTo>
                  <a:pt x="1270" y="1869"/>
                </a:lnTo>
                <a:lnTo>
                  <a:pt x="1265" y="1868"/>
                </a:lnTo>
                <a:lnTo>
                  <a:pt x="1254" y="1872"/>
                </a:lnTo>
                <a:lnTo>
                  <a:pt x="1246" y="1879"/>
                </a:lnTo>
                <a:lnTo>
                  <a:pt x="1241" y="1888"/>
                </a:lnTo>
                <a:lnTo>
                  <a:pt x="1238" y="1899"/>
                </a:lnTo>
                <a:lnTo>
                  <a:pt x="1234" y="1910"/>
                </a:lnTo>
                <a:lnTo>
                  <a:pt x="1229" y="1921"/>
                </a:lnTo>
                <a:lnTo>
                  <a:pt x="1224" y="1931"/>
                </a:lnTo>
                <a:lnTo>
                  <a:pt x="1216" y="1939"/>
                </a:lnTo>
                <a:lnTo>
                  <a:pt x="1208" y="1944"/>
                </a:lnTo>
                <a:lnTo>
                  <a:pt x="1198" y="1949"/>
                </a:lnTo>
                <a:lnTo>
                  <a:pt x="1189" y="1953"/>
                </a:lnTo>
                <a:lnTo>
                  <a:pt x="1179" y="1956"/>
                </a:lnTo>
                <a:lnTo>
                  <a:pt x="1170" y="1957"/>
                </a:lnTo>
                <a:lnTo>
                  <a:pt x="1159" y="1957"/>
                </a:lnTo>
                <a:lnTo>
                  <a:pt x="1149" y="1956"/>
                </a:lnTo>
                <a:lnTo>
                  <a:pt x="1140" y="1952"/>
                </a:lnTo>
                <a:lnTo>
                  <a:pt x="1121" y="1945"/>
                </a:lnTo>
                <a:lnTo>
                  <a:pt x="1104" y="1937"/>
                </a:lnTo>
                <a:lnTo>
                  <a:pt x="1087" y="1926"/>
                </a:lnTo>
                <a:lnTo>
                  <a:pt x="1069" y="1914"/>
                </a:lnTo>
                <a:lnTo>
                  <a:pt x="1053" y="1899"/>
                </a:lnTo>
                <a:lnTo>
                  <a:pt x="1039" y="1884"/>
                </a:lnTo>
                <a:lnTo>
                  <a:pt x="1026" y="1866"/>
                </a:lnTo>
                <a:lnTo>
                  <a:pt x="1014" y="1849"/>
                </a:lnTo>
                <a:lnTo>
                  <a:pt x="1005" y="1833"/>
                </a:lnTo>
                <a:lnTo>
                  <a:pt x="996" y="1816"/>
                </a:lnTo>
                <a:lnTo>
                  <a:pt x="988" y="1797"/>
                </a:lnTo>
                <a:lnTo>
                  <a:pt x="982" y="1778"/>
                </a:lnTo>
                <a:lnTo>
                  <a:pt x="977" y="1758"/>
                </a:lnTo>
                <a:lnTo>
                  <a:pt x="976" y="1739"/>
                </a:lnTo>
                <a:lnTo>
                  <a:pt x="978" y="1719"/>
                </a:lnTo>
                <a:lnTo>
                  <a:pt x="984" y="1699"/>
                </a:lnTo>
                <a:lnTo>
                  <a:pt x="988" y="1686"/>
                </a:lnTo>
                <a:lnTo>
                  <a:pt x="992" y="1671"/>
                </a:lnTo>
                <a:lnTo>
                  <a:pt x="999" y="1658"/>
                </a:lnTo>
                <a:lnTo>
                  <a:pt x="1008" y="1644"/>
                </a:lnTo>
                <a:lnTo>
                  <a:pt x="1019" y="1634"/>
                </a:lnTo>
                <a:lnTo>
                  <a:pt x="1030" y="1623"/>
                </a:lnTo>
                <a:lnTo>
                  <a:pt x="1044" y="1616"/>
                </a:lnTo>
                <a:lnTo>
                  <a:pt x="1058" y="1611"/>
                </a:lnTo>
                <a:lnTo>
                  <a:pt x="1064" y="1611"/>
                </a:lnTo>
                <a:lnTo>
                  <a:pt x="1069" y="1611"/>
                </a:lnTo>
                <a:lnTo>
                  <a:pt x="1074" y="1611"/>
                </a:lnTo>
                <a:lnTo>
                  <a:pt x="1080" y="1612"/>
                </a:lnTo>
                <a:lnTo>
                  <a:pt x="1084" y="1613"/>
                </a:lnTo>
                <a:lnTo>
                  <a:pt x="1090" y="1615"/>
                </a:lnTo>
                <a:lnTo>
                  <a:pt x="1094" y="1618"/>
                </a:lnTo>
                <a:lnTo>
                  <a:pt x="1098" y="1621"/>
                </a:lnTo>
                <a:lnTo>
                  <a:pt x="1105" y="1620"/>
                </a:lnTo>
                <a:lnTo>
                  <a:pt x="1112" y="1621"/>
                </a:lnTo>
                <a:lnTo>
                  <a:pt x="1119" y="1621"/>
                </a:lnTo>
                <a:lnTo>
                  <a:pt x="1125" y="1622"/>
                </a:lnTo>
                <a:lnTo>
                  <a:pt x="1132" y="1622"/>
                </a:lnTo>
                <a:lnTo>
                  <a:pt x="1137" y="1621"/>
                </a:lnTo>
                <a:lnTo>
                  <a:pt x="1143" y="1618"/>
                </a:lnTo>
                <a:lnTo>
                  <a:pt x="1149" y="1613"/>
                </a:lnTo>
                <a:lnTo>
                  <a:pt x="1150" y="1593"/>
                </a:lnTo>
                <a:lnTo>
                  <a:pt x="1145" y="1576"/>
                </a:lnTo>
                <a:lnTo>
                  <a:pt x="1137" y="1560"/>
                </a:lnTo>
                <a:lnTo>
                  <a:pt x="1128" y="1544"/>
                </a:lnTo>
                <a:lnTo>
                  <a:pt x="1117" y="1529"/>
                </a:lnTo>
                <a:lnTo>
                  <a:pt x="1104" y="1514"/>
                </a:lnTo>
                <a:lnTo>
                  <a:pt x="1094" y="1498"/>
                </a:lnTo>
                <a:lnTo>
                  <a:pt x="1085" y="1482"/>
                </a:lnTo>
                <a:lnTo>
                  <a:pt x="1084" y="1455"/>
                </a:lnTo>
                <a:lnTo>
                  <a:pt x="1087" y="1430"/>
                </a:lnTo>
                <a:lnTo>
                  <a:pt x="1088" y="1406"/>
                </a:lnTo>
                <a:lnTo>
                  <a:pt x="1083" y="1379"/>
                </a:lnTo>
                <a:lnTo>
                  <a:pt x="1096" y="1372"/>
                </a:lnTo>
                <a:lnTo>
                  <a:pt x="1108" y="1365"/>
                </a:lnTo>
                <a:lnTo>
                  <a:pt x="1121" y="1359"/>
                </a:lnTo>
                <a:lnTo>
                  <a:pt x="1135" y="1354"/>
                </a:lnTo>
                <a:lnTo>
                  <a:pt x="1148" y="1348"/>
                </a:lnTo>
                <a:lnTo>
                  <a:pt x="1161" y="1342"/>
                </a:lnTo>
                <a:lnTo>
                  <a:pt x="1175" y="1336"/>
                </a:lnTo>
                <a:lnTo>
                  <a:pt x="1188" y="1331"/>
                </a:lnTo>
                <a:lnTo>
                  <a:pt x="1202" y="1324"/>
                </a:lnTo>
                <a:lnTo>
                  <a:pt x="1214" y="1318"/>
                </a:lnTo>
                <a:lnTo>
                  <a:pt x="1228" y="1311"/>
                </a:lnTo>
                <a:lnTo>
                  <a:pt x="1241" y="1304"/>
                </a:lnTo>
                <a:lnTo>
                  <a:pt x="1254" y="1297"/>
                </a:lnTo>
                <a:lnTo>
                  <a:pt x="1266" y="1289"/>
                </a:lnTo>
                <a:lnTo>
                  <a:pt x="1279" y="1281"/>
                </a:lnTo>
                <a:lnTo>
                  <a:pt x="1291" y="1272"/>
                </a:lnTo>
                <a:lnTo>
                  <a:pt x="1293" y="1266"/>
                </a:lnTo>
                <a:lnTo>
                  <a:pt x="1294" y="1262"/>
                </a:lnTo>
                <a:lnTo>
                  <a:pt x="1295" y="1256"/>
                </a:lnTo>
                <a:lnTo>
                  <a:pt x="1295" y="1250"/>
                </a:lnTo>
                <a:lnTo>
                  <a:pt x="1285" y="1245"/>
                </a:lnTo>
                <a:lnTo>
                  <a:pt x="1273" y="1242"/>
                </a:lnTo>
                <a:lnTo>
                  <a:pt x="1261" y="1240"/>
                </a:lnTo>
                <a:lnTo>
                  <a:pt x="1249" y="1237"/>
                </a:lnTo>
                <a:lnTo>
                  <a:pt x="1238" y="1234"/>
                </a:lnTo>
                <a:lnTo>
                  <a:pt x="1227" y="1229"/>
                </a:lnTo>
                <a:lnTo>
                  <a:pt x="1218" y="1222"/>
                </a:lnTo>
                <a:lnTo>
                  <a:pt x="1210" y="1212"/>
                </a:lnTo>
                <a:lnTo>
                  <a:pt x="1211" y="1205"/>
                </a:lnTo>
                <a:lnTo>
                  <a:pt x="1206" y="1200"/>
                </a:lnTo>
                <a:lnTo>
                  <a:pt x="1203" y="1196"/>
                </a:lnTo>
                <a:lnTo>
                  <a:pt x="1208" y="1190"/>
                </a:lnTo>
                <a:lnTo>
                  <a:pt x="1206" y="1173"/>
                </a:lnTo>
                <a:lnTo>
                  <a:pt x="1208" y="1156"/>
                </a:lnTo>
                <a:lnTo>
                  <a:pt x="1210" y="1139"/>
                </a:lnTo>
                <a:lnTo>
                  <a:pt x="1213" y="1123"/>
                </a:lnTo>
                <a:lnTo>
                  <a:pt x="1219" y="1107"/>
                </a:lnTo>
                <a:lnTo>
                  <a:pt x="1226" y="1092"/>
                </a:lnTo>
                <a:lnTo>
                  <a:pt x="1234" y="1077"/>
                </a:lnTo>
                <a:lnTo>
                  <a:pt x="1244" y="1063"/>
                </a:lnTo>
                <a:lnTo>
                  <a:pt x="1236" y="1060"/>
                </a:lnTo>
                <a:lnTo>
                  <a:pt x="1228" y="1058"/>
                </a:lnTo>
                <a:lnTo>
                  <a:pt x="1219" y="1055"/>
                </a:lnTo>
                <a:lnTo>
                  <a:pt x="1211" y="1053"/>
                </a:lnTo>
                <a:lnTo>
                  <a:pt x="1199" y="1046"/>
                </a:lnTo>
                <a:lnTo>
                  <a:pt x="1191" y="1037"/>
                </a:lnTo>
                <a:lnTo>
                  <a:pt x="1187" y="1025"/>
                </a:lnTo>
                <a:lnTo>
                  <a:pt x="1185" y="1013"/>
                </a:lnTo>
                <a:lnTo>
                  <a:pt x="1182" y="1000"/>
                </a:lnTo>
                <a:lnTo>
                  <a:pt x="1180" y="987"/>
                </a:lnTo>
                <a:lnTo>
                  <a:pt x="1176" y="975"/>
                </a:lnTo>
                <a:lnTo>
                  <a:pt x="1170" y="964"/>
                </a:lnTo>
                <a:lnTo>
                  <a:pt x="1172" y="947"/>
                </a:lnTo>
                <a:lnTo>
                  <a:pt x="1178" y="932"/>
                </a:lnTo>
                <a:lnTo>
                  <a:pt x="1188" y="920"/>
                </a:lnTo>
                <a:lnTo>
                  <a:pt x="1199" y="909"/>
                </a:lnTo>
                <a:lnTo>
                  <a:pt x="1213" y="900"/>
                </a:lnTo>
                <a:lnTo>
                  <a:pt x="1227" y="892"/>
                </a:lnTo>
                <a:lnTo>
                  <a:pt x="1241" y="884"/>
                </a:lnTo>
                <a:lnTo>
                  <a:pt x="1255" y="874"/>
                </a:lnTo>
                <a:lnTo>
                  <a:pt x="1247" y="872"/>
                </a:lnTo>
                <a:lnTo>
                  <a:pt x="1239" y="870"/>
                </a:lnTo>
                <a:lnTo>
                  <a:pt x="1229" y="867"/>
                </a:lnTo>
                <a:lnTo>
                  <a:pt x="1221" y="866"/>
                </a:lnTo>
                <a:lnTo>
                  <a:pt x="1212" y="864"/>
                </a:lnTo>
                <a:lnTo>
                  <a:pt x="1203" y="863"/>
                </a:lnTo>
                <a:lnTo>
                  <a:pt x="1194" y="863"/>
                </a:lnTo>
                <a:lnTo>
                  <a:pt x="1185" y="862"/>
                </a:lnTo>
                <a:lnTo>
                  <a:pt x="1102" y="857"/>
                </a:lnTo>
                <a:lnTo>
                  <a:pt x="1092" y="872"/>
                </a:lnTo>
                <a:lnTo>
                  <a:pt x="1082" y="886"/>
                </a:lnTo>
                <a:lnTo>
                  <a:pt x="1070" y="900"/>
                </a:lnTo>
                <a:lnTo>
                  <a:pt x="1059" y="914"/>
                </a:lnTo>
                <a:lnTo>
                  <a:pt x="1049" y="929"/>
                </a:lnTo>
                <a:lnTo>
                  <a:pt x="1039" y="944"/>
                </a:lnTo>
                <a:lnTo>
                  <a:pt x="1031" y="959"/>
                </a:lnTo>
                <a:lnTo>
                  <a:pt x="1027" y="975"/>
                </a:lnTo>
                <a:lnTo>
                  <a:pt x="1031" y="977"/>
                </a:lnTo>
                <a:lnTo>
                  <a:pt x="1037" y="979"/>
                </a:lnTo>
                <a:lnTo>
                  <a:pt x="1042" y="980"/>
                </a:lnTo>
                <a:lnTo>
                  <a:pt x="1047" y="982"/>
                </a:lnTo>
                <a:lnTo>
                  <a:pt x="1053" y="983"/>
                </a:lnTo>
                <a:lnTo>
                  <a:pt x="1058" y="982"/>
                </a:lnTo>
                <a:lnTo>
                  <a:pt x="1064" y="979"/>
                </a:lnTo>
                <a:lnTo>
                  <a:pt x="1068" y="975"/>
                </a:lnTo>
                <a:lnTo>
                  <a:pt x="1074" y="976"/>
                </a:lnTo>
                <a:lnTo>
                  <a:pt x="1079" y="976"/>
                </a:lnTo>
                <a:lnTo>
                  <a:pt x="1084" y="977"/>
                </a:lnTo>
                <a:lnTo>
                  <a:pt x="1089" y="979"/>
                </a:lnTo>
                <a:lnTo>
                  <a:pt x="1095" y="980"/>
                </a:lnTo>
                <a:lnTo>
                  <a:pt x="1099" y="983"/>
                </a:lnTo>
                <a:lnTo>
                  <a:pt x="1104" y="985"/>
                </a:lnTo>
                <a:lnTo>
                  <a:pt x="1108" y="987"/>
                </a:lnTo>
                <a:lnTo>
                  <a:pt x="1107" y="997"/>
                </a:lnTo>
                <a:lnTo>
                  <a:pt x="1103" y="998"/>
                </a:lnTo>
                <a:lnTo>
                  <a:pt x="1095" y="998"/>
                </a:lnTo>
                <a:lnTo>
                  <a:pt x="1088" y="1000"/>
                </a:lnTo>
                <a:lnTo>
                  <a:pt x="1099" y="1014"/>
                </a:lnTo>
                <a:lnTo>
                  <a:pt x="1106" y="1030"/>
                </a:lnTo>
                <a:lnTo>
                  <a:pt x="1111" y="1046"/>
                </a:lnTo>
                <a:lnTo>
                  <a:pt x="1113" y="1062"/>
                </a:lnTo>
                <a:lnTo>
                  <a:pt x="1114" y="1081"/>
                </a:lnTo>
                <a:lnTo>
                  <a:pt x="1114" y="1098"/>
                </a:lnTo>
                <a:lnTo>
                  <a:pt x="1114" y="1116"/>
                </a:lnTo>
                <a:lnTo>
                  <a:pt x="1117" y="1135"/>
                </a:lnTo>
                <a:lnTo>
                  <a:pt x="1110" y="1154"/>
                </a:lnTo>
                <a:lnTo>
                  <a:pt x="1099" y="1173"/>
                </a:lnTo>
                <a:lnTo>
                  <a:pt x="1087" y="1190"/>
                </a:lnTo>
                <a:lnTo>
                  <a:pt x="1073" y="1205"/>
                </a:lnTo>
                <a:lnTo>
                  <a:pt x="1057" y="1220"/>
                </a:lnTo>
                <a:lnTo>
                  <a:pt x="1041" y="1234"/>
                </a:lnTo>
                <a:lnTo>
                  <a:pt x="1024" y="1248"/>
                </a:lnTo>
                <a:lnTo>
                  <a:pt x="1008" y="1262"/>
                </a:lnTo>
                <a:lnTo>
                  <a:pt x="992" y="1271"/>
                </a:lnTo>
                <a:lnTo>
                  <a:pt x="975" y="1280"/>
                </a:lnTo>
                <a:lnTo>
                  <a:pt x="956" y="1289"/>
                </a:lnTo>
                <a:lnTo>
                  <a:pt x="939" y="1296"/>
                </a:lnTo>
                <a:lnTo>
                  <a:pt x="921" y="1302"/>
                </a:lnTo>
                <a:lnTo>
                  <a:pt x="903" y="1305"/>
                </a:lnTo>
                <a:lnTo>
                  <a:pt x="885" y="1303"/>
                </a:lnTo>
                <a:lnTo>
                  <a:pt x="867" y="1297"/>
                </a:lnTo>
                <a:lnTo>
                  <a:pt x="858" y="1290"/>
                </a:lnTo>
                <a:lnTo>
                  <a:pt x="854" y="1281"/>
                </a:lnTo>
                <a:lnTo>
                  <a:pt x="853" y="1270"/>
                </a:lnTo>
                <a:lnTo>
                  <a:pt x="852" y="1258"/>
                </a:lnTo>
                <a:lnTo>
                  <a:pt x="850" y="1248"/>
                </a:lnTo>
                <a:lnTo>
                  <a:pt x="847" y="1240"/>
                </a:lnTo>
                <a:lnTo>
                  <a:pt x="839" y="1235"/>
                </a:lnTo>
                <a:lnTo>
                  <a:pt x="826" y="1236"/>
                </a:lnTo>
                <a:lnTo>
                  <a:pt x="817" y="1244"/>
                </a:lnTo>
                <a:lnTo>
                  <a:pt x="808" y="1252"/>
                </a:lnTo>
                <a:lnTo>
                  <a:pt x="801" y="1262"/>
                </a:lnTo>
                <a:lnTo>
                  <a:pt x="793" y="1271"/>
                </a:lnTo>
                <a:lnTo>
                  <a:pt x="786" y="1281"/>
                </a:lnTo>
                <a:lnTo>
                  <a:pt x="779" y="1291"/>
                </a:lnTo>
                <a:lnTo>
                  <a:pt x="772" y="1301"/>
                </a:lnTo>
                <a:lnTo>
                  <a:pt x="765" y="1310"/>
                </a:lnTo>
                <a:lnTo>
                  <a:pt x="757" y="1323"/>
                </a:lnTo>
                <a:lnTo>
                  <a:pt x="748" y="1335"/>
                </a:lnTo>
                <a:lnTo>
                  <a:pt x="741" y="1348"/>
                </a:lnTo>
                <a:lnTo>
                  <a:pt x="733" y="1362"/>
                </a:lnTo>
                <a:lnTo>
                  <a:pt x="726" y="1376"/>
                </a:lnTo>
                <a:lnTo>
                  <a:pt x="719" y="1389"/>
                </a:lnTo>
                <a:lnTo>
                  <a:pt x="712" y="1403"/>
                </a:lnTo>
                <a:lnTo>
                  <a:pt x="706" y="1417"/>
                </a:lnTo>
                <a:lnTo>
                  <a:pt x="703" y="1418"/>
                </a:lnTo>
                <a:lnTo>
                  <a:pt x="701" y="1421"/>
                </a:lnTo>
                <a:lnTo>
                  <a:pt x="698" y="1424"/>
                </a:lnTo>
                <a:lnTo>
                  <a:pt x="695" y="1425"/>
                </a:lnTo>
                <a:lnTo>
                  <a:pt x="682" y="1424"/>
                </a:lnTo>
                <a:lnTo>
                  <a:pt x="670" y="1423"/>
                </a:lnTo>
                <a:lnTo>
                  <a:pt x="656" y="1422"/>
                </a:lnTo>
                <a:lnTo>
                  <a:pt x="643" y="1421"/>
                </a:lnTo>
                <a:lnTo>
                  <a:pt x="629" y="1419"/>
                </a:lnTo>
                <a:lnTo>
                  <a:pt x="615" y="1418"/>
                </a:lnTo>
                <a:lnTo>
                  <a:pt x="603" y="1417"/>
                </a:lnTo>
                <a:lnTo>
                  <a:pt x="589" y="1416"/>
                </a:lnTo>
                <a:lnTo>
                  <a:pt x="575" y="1415"/>
                </a:lnTo>
                <a:lnTo>
                  <a:pt x="562" y="1414"/>
                </a:lnTo>
                <a:lnTo>
                  <a:pt x="549" y="1412"/>
                </a:lnTo>
                <a:lnTo>
                  <a:pt x="535" y="1410"/>
                </a:lnTo>
                <a:lnTo>
                  <a:pt x="522" y="1409"/>
                </a:lnTo>
                <a:lnTo>
                  <a:pt x="508" y="1407"/>
                </a:lnTo>
                <a:lnTo>
                  <a:pt x="496" y="1404"/>
                </a:lnTo>
                <a:lnTo>
                  <a:pt x="483" y="1402"/>
                </a:lnTo>
                <a:lnTo>
                  <a:pt x="477" y="1400"/>
                </a:lnTo>
                <a:lnTo>
                  <a:pt x="473" y="1397"/>
                </a:lnTo>
                <a:lnTo>
                  <a:pt x="467" y="1395"/>
                </a:lnTo>
                <a:lnTo>
                  <a:pt x="461" y="1392"/>
                </a:lnTo>
                <a:lnTo>
                  <a:pt x="456" y="1387"/>
                </a:lnTo>
                <a:lnTo>
                  <a:pt x="452" y="1382"/>
                </a:lnTo>
                <a:lnTo>
                  <a:pt x="448" y="1378"/>
                </a:lnTo>
                <a:lnTo>
                  <a:pt x="446" y="1372"/>
                </a:lnTo>
                <a:lnTo>
                  <a:pt x="443" y="1361"/>
                </a:lnTo>
                <a:lnTo>
                  <a:pt x="440" y="1348"/>
                </a:lnTo>
                <a:lnTo>
                  <a:pt x="440" y="1335"/>
                </a:lnTo>
                <a:lnTo>
                  <a:pt x="444" y="1323"/>
                </a:lnTo>
                <a:lnTo>
                  <a:pt x="453" y="1308"/>
                </a:lnTo>
                <a:lnTo>
                  <a:pt x="464" y="1296"/>
                </a:lnTo>
                <a:lnTo>
                  <a:pt x="478" y="1288"/>
                </a:lnTo>
                <a:lnTo>
                  <a:pt x="494" y="1282"/>
                </a:lnTo>
                <a:lnTo>
                  <a:pt x="509" y="1276"/>
                </a:lnTo>
                <a:lnTo>
                  <a:pt x="526" y="1270"/>
                </a:lnTo>
                <a:lnTo>
                  <a:pt x="538" y="1262"/>
                </a:lnTo>
                <a:lnTo>
                  <a:pt x="550" y="1250"/>
                </a:lnTo>
                <a:lnTo>
                  <a:pt x="550" y="1245"/>
                </a:lnTo>
                <a:lnTo>
                  <a:pt x="539" y="1238"/>
                </a:lnTo>
                <a:lnTo>
                  <a:pt x="529" y="1233"/>
                </a:lnTo>
                <a:lnTo>
                  <a:pt x="517" y="1227"/>
                </a:lnTo>
                <a:lnTo>
                  <a:pt x="506" y="1222"/>
                </a:lnTo>
                <a:lnTo>
                  <a:pt x="494" y="1218"/>
                </a:lnTo>
                <a:lnTo>
                  <a:pt x="483" y="1214"/>
                </a:lnTo>
                <a:lnTo>
                  <a:pt x="470" y="1212"/>
                </a:lnTo>
                <a:lnTo>
                  <a:pt x="458" y="1210"/>
                </a:lnTo>
                <a:lnTo>
                  <a:pt x="445" y="1209"/>
                </a:lnTo>
                <a:lnTo>
                  <a:pt x="432" y="1207"/>
                </a:lnTo>
                <a:lnTo>
                  <a:pt x="420" y="1209"/>
                </a:lnTo>
                <a:lnTo>
                  <a:pt x="407" y="1209"/>
                </a:lnTo>
                <a:lnTo>
                  <a:pt x="394" y="1211"/>
                </a:lnTo>
                <a:lnTo>
                  <a:pt x="381" y="1212"/>
                </a:lnTo>
                <a:lnTo>
                  <a:pt x="370" y="1215"/>
                </a:lnTo>
                <a:lnTo>
                  <a:pt x="357" y="1219"/>
                </a:lnTo>
                <a:lnTo>
                  <a:pt x="337" y="1233"/>
                </a:lnTo>
                <a:lnTo>
                  <a:pt x="326" y="1251"/>
                </a:lnTo>
                <a:lnTo>
                  <a:pt x="322" y="1272"/>
                </a:lnTo>
                <a:lnTo>
                  <a:pt x="320" y="1295"/>
                </a:lnTo>
                <a:lnTo>
                  <a:pt x="319" y="1319"/>
                </a:lnTo>
                <a:lnTo>
                  <a:pt x="317" y="1342"/>
                </a:lnTo>
                <a:lnTo>
                  <a:pt x="308" y="1362"/>
                </a:lnTo>
                <a:lnTo>
                  <a:pt x="292" y="1379"/>
                </a:lnTo>
                <a:lnTo>
                  <a:pt x="273" y="1382"/>
                </a:lnTo>
                <a:lnTo>
                  <a:pt x="256" y="1384"/>
                </a:lnTo>
                <a:lnTo>
                  <a:pt x="239" y="1386"/>
                </a:lnTo>
                <a:lnTo>
                  <a:pt x="221" y="1386"/>
                </a:lnTo>
                <a:lnTo>
                  <a:pt x="205" y="1386"/>
                </a:lnTo>
                <a:lnTo>
                  <a:pt x="188" y="1385"/>
                </a:lnTo>
                <a:lnTo>
                  <a:pt x="172" y="1384"/>
                </a:lnTo>
                <a:lnTo>
                  <a:pt x="155" y="1381"/>
                </a:lnTo>
                <a:lnTo>
                  <a:pt x="138" y="1380"/>
                </a:lnTo>
                <a:lnTo>
                  <a:pt x="121" y="1378"/>
                </a:lnTo>
                <a:lnTo>
                  <a:pt x="104" y="1376"/>
                </a:lnTo>
                <a:lnTo>
                  <a:pt x="87" y="1374"/>
                </a:lnTo>
                <a:lnTo>
                  <a:pt x="69" y="1373"/>
                </a:lnTo>
                <a:lnTo>
                  <a:pt x="52" y="1372"/>
                </a:lnTo>
                <a:lnTo>
                  <a:pt x="34" y="1372"/>
                </a:lnTo>
                <a:lnTo>
                  <a:pt x="15" y="1372"/>
                </a:lnTo>
                <a:lnTo>
                  <a:pt x="6" y="1354"/>
                </a:lnTo>
                <a:lnTo>
                  <a:pt x="1" y="1332"/>
                </a:lnTo>
                <a:lnTo>
                  <a:pt x="0" y="1311"/>
                </a:lnTo>
                <a:lnTo>
                  <a:pt x="2" y="1291"/>
                </a:lnTo>
                <a:lnTo>
                  <a:pt x="23" y="1271"/>
                </a:lnTo>
                <a:lnTo>
                  <a:pt x="44" y="1251"/>
                </a:lnTo>
                <a:lnTo>
                  <a:pt x="64" y="1230"/>
                </a:lnTo>
                <a:lnTo>
                  <a:pt x="84" y="1211"/>
                </a:lnTo>
                <a:lnTo>
                  <a:pt x="104" y="1191"/>
                </a:lnTo>
                <a:lnTo>
                  <a:pt x="123" y="1170"/>
                </a:lnTo>
                <a:lnTo>
                  <a:pt x="142" y="1150"/>
                </a:lnTo>
                <a:lnTo>
                  <a:pt x="161" y="1127"/>
                </a:lnTo>
                <a:lnTo>
                  <a:pt x="158" y="1121"/>
                </a:lnTo>
                <a:lnTo>
                  <a:pt x="155" y="1117"/>
                </a:lnTo>
                <a:lnTo>
                  <a:pt x="149" y="1115"/>
                </a:lnTo>
                <a:lnTo>
                  <a:pt x="143" y="1114"/>
                </a:lnTo>
                <a:lnTo>
                  <a:pt x="130" y="1116"/>
                </a:lnTo>
                <a:lnTo>
                  <a:pt x="117" y="1119"/>
                </a:lnTo>
                <a:lnTo>
                  <a:pt x="103" y="1120"/>
                </a:lnTo>
                <a:lnTo>
                  <a:pt x="89" y="1120"/>
                </a:lnTo>
                <a:lnTo>
                  <a:pt x="76" y="1119"/>
                </a:lnTo>
                <a:lnTo>
                  <a:pt x="64" y="1115"/>
                </a:lnTo>
                <a:lnTo>
                  <a:pt x="51" y="1109"/>
                </a:lnTo>
                <a:lnTo>
                  <a:pt x="40" y="1101"/>
                </a:lnTo>
                <a:lnTo>
                  <a:pt x="32" y="1086"/>
                </a:lnTo>
                <a:lnTo>
                  <a:pt x="25" y="1071"/>
                </a:lnTo>
                <a:lnTo>
                  <a:pt x="20" y="1055"/>
                </a:lnTo>
                <a:lnTo>
                  <a:pt x="17" y="1039"/>
                </a:lnTo>
                <a:lnTo>
                  <a:pt x="21" y="1017"/>
                </a:lnTo>
                <a:lnTo>
                  <a:pt x="25" y="994"/>
                </a:lnTo>
                <a:lnTo>
                  <a:pt x="32" y="972"/>
                </a:lnTo>
                <a:lnTo>
                  <a:pt x="43" y="952"/>
                </a:lnTo>
                <a:lnTo>
                  <a:pt x="40" y="949"/>
                </a:lnTo>
                <a:lnTo>
                  <a:pt x="54" y="933"/>
                </a:lnTo>
                <a:lnTo>
                  <a:pt x="69" y="916"/>
                </a:lnTo>
                <a:lnTo>
                  <a:pt x="84" y="900"/>
                </a:lnTo>
                <a:lnTo>
                  <a:pt x="100" y="884"/>
                </a:lnTo>
                <a:lnTo>
                  <a:pt x="118" y="869"/>
                </a:lnTo>
                <a:lnTo>
                  <a:pt x="135" y="856"/>
                </a:lnTo>
                <a:lnTo>
                  <a:pt x="155" y="844"/>
                </a:lnTo>
                <a:lnTo>
                  <a:pt x="174" y="835"/>
                </a:lnTo>
                <a:lnTo>
                  <a:pt x="188" y="832"/>
                </a:lnTo>
                <a:lnTo>
                  <a:pt x="201" y="831"/>
                </a:lnTo>
                <a:lnTo>
                  <a:pt x="213" y="832"/>
                </a:lnTo>
                <a:lnTo>
                  <a:pt x="226" y="834"/>
                </a:lnTo>
                <a:lnTo>
                  <a:pt x="239" y="838"/>
                </a:lnTo>
                <a:lnTo>
                  <a:pt x="250" y="842"/>
                </a:lnTo>
                <a:lnTo>
                  <a:pt x="261" y="849"/>
                </a:lnTo>
                <a:lnTo>
                  <a:pt x="272" y="857"/>
                </a:lnTo>
                <a:lnTo>
                  <a:pt x="277" y="864"/>
                </a:lnTo>
                <a:lnTo>
                  <a:pt x="280" y="871"/>
                </a:lnTo>
                <a:lnTo>
                  <a:pt x="284" y="879"/>
                </a:lnTo>
                <a:lnTo>
                  <a:pt x="288" y="887"/>
                </a:lnTo>
                <a:lnTo>
                  <a:pt x="292" y="894"/>
                </a:lnTo>
                <a:lnTo>
                  <a:pt x="297" y="900"/>
                </a:lnTo>
                <a:lnTo>
                  <a:pt x="305" y="902"/>
                </a:lnTo>
                <a:lnTo>
                  <a:pt x="315" y="903"/>
                </a:lnTo>
                <a:lnTo>
                  <a:pt x="329" y="903"/>
                </a:lnTo>
                <a:lnTo>
                  <a:pt x="341" y="897"/>
                </a:lnTo>
                <a:lnTo>
                  <a:pt x="352" y="889"/>
                </a:lnTo>
                <a:lnTo>
                  <a:pt x="361" y="879"/>
                </a:lnTo>
                <a:lnTo>
                  <a:pt x="370" y="866"/>
                </a:lnTo>
                <a:lnTo>
                  <a:pt x="377" y="854"/>
                </a:lnTo>
                <a:lnTo>
                  <a:pt x="385" y="842"/>
                </a:lnTo>
                <a:lnTo>
                  <a:pt x="392" y="831"/>
                </a:lnTo>
                <a:lnTo>
                  <a:pt x="407" y="805"/>
                </a:lnTo>
                <a:lnTo>
                  <a:pt x="422" y="779"/>
                </a:lnTo>
                <a:lnTo>
                  <a:pt x="436" y="753"/>
                </a:lnTo>
                <a:lnTo>
                  <a:pt x="451" y="728"/>
                </a:lnTo>
                <a:lnTo>
                  <a:pt x="466" y="702"/>
                </a:lnTo>
                <a:lnTo>
                  <a:pt x="481" y="676"/>
                </a:lnTo>
                <a:lnTo>
                  <a:pt x="497" y="651"/>
                </a:lnTo>
                <a:lnTo>
                  <a:pt x="514" y="626"/>
                </a:lnTo>
                <a:lnTo>
                  <a:pt x="523" y="616"/>
                </a:lnTo>
                <a:lnTo>
                  <a:pt x="534" y="607"/>
                </a:lnTo>
                <a:lnTo>
                  <a:pt x="545" y="598"/>
                </a:lnTo>
                <a:lnTo>
                  <a:pt x="558" y="591"/>
                </a:lnTo>
                <a:lnTo>
                  <a:pt x="569" y="585"/>
                </a:lnTo>
                <a:lnTo>
                  <a:pt x="582" y="582"/>
                </a:lnTo>
                <a:lnTo>
                  <a:pt x="596" y="581"/>
                </a:lnTo>
                <a:lnTo>
                  <a:pt x="608" y="584"/>
                </a:lnTo>
                <a:lnTo>
                  <a:pt x="619" y="590"/>
                </a:lnTo>
                <a:lnTo>
                  <a:pt x="629" y="593"/>
                </a:lnTo>
                <a:lnTo>
                  <a:pt x="636" y="599"/>
                </a:lnTo>
                <a:lnTo>
                  <a:pt x="636" y="611"/>
                </a:lnTo>
                <a:lnTo>
                  <a:pt x="637" y="616"/>
                </a:lnTo>
                <a:lnTo>
                  <a:pt x="642" y="620"/>
                </a:lnTo>
                <a:lnTo>
                  <a:pt x="648" y="621"/>
                </a:lnTo>
                <a:lnTo>
                  <a:pt x="653" y="622"/>
                </a:lnTo>
                <a:lnTo>
                  <a:pt x="653" y="626"/>
                </a:lnTo>
                <a:lnTo>
                  <a:pt x="653" y="630"/>
                </a:lnTo>
                <a:lnTo>
                  <a:pt x="652" y="634"/>
                </a:lnTo>
                <a:lnTo>
                  <a:pt x="649" y="636"/>
                </a:lnTo>
                <a:lnTo>
                  <a:pt x="652" y="643"/>
                </a:lnTo>
                <a:lnTo>
                  <a:pt x="656" y="647"/>
                </a:lnTo>
                <a:lnTo>
                  <a:pt x="661" y="650"/>
                </a:lnTo>
                <a:lnTo>
                  <a:pt x="667" y="652"/>
                </a:lnTo>
                <a:lnTo>
                  <a:pt x="673" y="653"/>
                </a:lnTo>
                <a:lnTo>
                  <a:pt x="680" y="653"/>
                </a:lnTo>
                <a:lnTo>
                  <a:pt x="686" y="653"/>
                </a:lnTo>
                <a:lnTo>
                  <a:pt x="693" y="653"/>
                </a:lnTo>
                <a:lnTo>
                  <a:pt x="713" y="646"/>
                </a:lnTo>
                <a:lnTo>
                  <a:pt x="732" y="635"/>
                </a:lnTo>
                <a:lnTo>
                  <a:pt x="748" y="621"/>
                </a:lnTo>
                <a:lnTo>
                  <a:pt x="762" y="604"/>
                </a:lnTo>
                <a:lnTo>
                  <a:pt x="774" y="586"/>
                </a:lnTo>
                <a:lnTo>
                  <a:pt x="786" y="567"/>
                </a:lnTo>
                <a:lnTo>
                  <a:pt x="796" y="548"/>
                </a:lnTo>
                <a:lnTo>
                  <a:pt x="805" y="530"/>
                </a:lnTo>
                <a:lnTo>
                  <a:pt x="805" y="517"/>
                </a:lnTo>
                <a:lnTo>
                  <a:pt x="805" y="503"/>
                </a:lnTo>
                <a:lnTo>
                  <a:pt x="801" y="492"/>
                </a:lnTo>
                <a:lnTo>
                  <a:pt x="788" y="486"/>
                </a:lnTo>
                <a:lnTo>
                  <a:pt x="773" y="492"/>
                </a:lnTo>
                <a:lnTo>
                  <a:pt x="757" y="500"/>
                </a:lnTo>
                <a:lnTo>
                  <a:pt x="741" y="507"/>
                </a:lnTo>
                <a:lnTo>
                  <a:pt x="725" y="514"/>
                </a:lnTo>
                <a:lnTo>
                  <a:pt x="709" y="518"/>
                </a:lnTo>
                <a:lnTo>
                  <a:pt x="693" y="518"/>
                </a:lnTo>
                <a:lnTo>
                  <a:pt x="679" y="514"/>
                </a:lnTo>
                <a:lnTo>
                  <a:pt x="665" y="502"/>
                </a:lnTo>
                <a:lnTo>
                  <a:pt x="661" y="485"/>
                </a:lnTo>
                <a:lnTo>
                  <a:pt x="663" y="469"/>
                </a:lnTo>
                <a:lnTo>
                  <a:pt x="664" y="452"/>
                </a:lnTo>
                <a:lnTo>
                  <a:pt x="659" y="433"/>
                </a:lnTo>
                <a:lnTo>
                  <a:pt x="665" y="420"/>
                </a:lnTo>
                <a:lnTo>
                  <a:pt x="672" y="409"/>
                </a:lnTo>
                <a:lnTo>
                  <a:pt x="676" y="396"/>
                </a:lnTo>
                <a:lnTo>
                  <a:pt x="681" y="384"/>
                </a:lnTo>
                <a:lnTo>
                  <a:pt x="691" y="370"/>
                </a:lnTo>
                <a:lnTo>
                  <a:pt x="702" y="356"/>
                </a:lnTo>
                <a:lnTo>
                  <a:pt x="711" y="342"/>
                </a:lnTo>
                <a:lnTo>
                  <a:pt x="720" y="328"/>
                </a:lnTo>
                <a:lnTo>
                  <a:pt x="729" y="314"/>
                </a:lnTo>
                <a:lnTo>
                  <a:pt x="739" y="301"/>
                </a:lnTo>
                <a:lnTo>
                  <a:pt x="747" y="287"/>
                </a:lnTo>
                <a:lnTo>
                  <a:pt x="755" y="273"/>
                </a:lnTo>
                <a:lnTo>
                  <a:pt x="772" y="250"/>
                </a:lnTo>
                <a:lnTo>
                  <a:pt x="790" y="237"/>
                </a:lnTo>
                <a:lnTo>
                  <a:pt x="812" y="233"/>
                </a:lnTo>
                <a:lnTo>
                  <a:pt x="834" y="231"/>
                </a:lnTo>
                <a:lnTo>
                  <a:pt x="858" y="234"/>
                </a:lnTo>
                <a:lnTo>
                  <a:pt x="884" y="236"/>
                </a:lnTo>
                <a:lnTo>
                  <a:pt x="909" y="235"/>
                </a:lnTo>
                <a:lnTo>
                  <a:pt x="935" y="229"/>
                </a:lnTo>
                <a:lnTo>
                  <a:pt x="941" y="230"/>
                </a:lnTo>
                <a:lnTo>
                  <a:pt x="949" y="231"/>
                </a:lnTo>
                <a:lnTo>
                  <a:pt x="956" y="231"/>
                </a:lnTo>
                <a:lnTo>
                  <a:pt x="963" y="231"/>
                </a:lnTo>
                <a:lnTo>
                  <a:pt x="970" y="230"/>
                </a:lnTo>
                <a:lnTo>
                  <a:pt x="977" y="229"/>
                </a:lnTo>
                <a:lnTo>
                  <a:pt x="984" y="228"/>
                </a:lnTo>
                <a:lnTo>
                  <a:pt x="991" y="227"/>
                </a:lnTo>
                <a:lnTo>
                  <a:pt x="998" y="229"/>
                </a:lnTo>
                <a:lnTo>
                  <a:pt x="1005" y="229"/>
                </a:lnTo>
                <a:lnTo>
                  <a:pt x="1011" y="229"/>
                </a:lnTo>
                <a:lnTo>
                  <a:pt x="1017" y="228"/>
                </a:lnTo>
                <a:lnTo>
                  <a:pt x="1023" y="227"/>
                </a:lnTo>
                <a:lnTo>
                  <a:pt x="1029" y="226"/>
                </a:lnTo>
                <a:lnTo>
                  <a:pt x="1036" y="225"/>
                </a:lnTo>
                <a:lnTo>
                  <a:pt x="1042" y="223"/>
                </a:lnTo>
                <a:lnTo>
                  <a:pt x="1034" y="212"/>
                </a:lnTo>
                <a:lnTo>
                  <a:pt x="1029" y="199"/>
                </a:lnTo>
                <a:lnTo>
                  <a:pt x="1026" y="188"/>
                </a:lnTo>
                <a:lnTo>
                  <a:pt x="1016" y="176"/>
                </a:lnTo>
                <a:lnTo>
                  <a:pt x="1015" y="154"/>
                </a:lnTo>
                <a:lnTo>
                  <a:pt x="1019" y="131"/>
                </a:lnTo>
                <a:lnTo>
                  <a:pt x="1024" y="111"/>
                </a:lnTo>
                <a:lnTo>
                  <a:pt x="1034" y="91"/>
                </a:lnTo>
                <a:lnTo>
                  <a:pt x="1046" y="72"/>
                </a:lnTo>
                <a:lnTo>
                  <a:pt x="1061" y="56"/>
                </a:lnTo>
                <a:lnTo>
                  <a:pt x="1079" y="43"/>
                </a:lnTo>
                <a:lnTo>
                  <a:pt x="1098" y="31"/>
                </a:lnTo>
                <a:lnTo>
                  <a:pt x="1105" y="28"/>
                </a:lnTo>
                <a:lnTo>
                  <a:pt x="1113" y="24"/>
                </a:lnTo>
                <a:lnTo>
                  <a:pt x="1120" y="22"/>
                </a:lnTo>
                <a:lnTo>
                  <a:pt x="1127" y="18"/>
                </a:lnTo>
                <a:lnTo>
                  <a:pt x="1135" y="15"/>
                </a:lnTo>
                <a:lnTo>
                  <a:pt x="1143" y="13"/>
                </a:lnTo>
                <a:lnTo>
                  <a:pt x="1151" y="10"/>
                </a:lnTo>
                <a:lnTo>
                  <a:pt x="1159" y="8"/>
                </a:lnTo>
                <a:lnTo>
                  <a:pt x="1179" y="6"/>
                </a:lnTo>
                <a:lnTo>
                  <a:pt x="1197" y="3"/>
                </a:lnTo>
                <a:lnTo>
                  <a:pt x="1217" y="1"/>
                </a:lnTo>
                <a:lnTo>
                  <a:pt x="1236" y="0"/>
                </a:lnTo>
                <a:lnTo>
                  <a:pt x="1256" y="0"/>
                </a:lnTo>
                <a:lnTo>
                  <a:pt x="1277" y="2"/>
                </a:lnTo>
                <a:lnTo>
                  <a:pt x="1296" y="6"/>
                </a:lnTo>
                <a:lnTo>
                  <a:pt x="1316" y="11"/>
                </a:lnTo>
                <a:lnTo>
                  <a:pt x="1322" y="13"/>
                </a:lnTo>
                <a:lnTo>
                  <a:pt x="1326" y="13"/>
                </a:lnTo>
                <a:lnTo>
                  <a:pt x="1332" y="14"/>
                </a:lnTo>
                <a:lnTo>
                  <a:pt x="1338" y="16"/>
                </a:lnTo>
                <a:lnTo>
                  <a:pt x="1344" y="17"/>
                </a:lnTo>
                <a:lnTo>
                  <a:pt x="1349" y="19"/>
                </a:lnTo>
                <a:lnTo>
                  <a:pt x="1354" y="22"/>
                </a:lnTo>
                <a:lnTo>
                  <a:pt x="136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54" name="Freeform 9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1116013" y="1846263"/>
            <a:ext cx="7200900" cy="1006673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75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s-ES_tradnl" sz="1400" b="1" dirty="0" err="1" smtClean="0"/>
              <a:t>Ambito</a:t>
            </a:r>
            <a:r>
              <a:rPr lang="es-ES_tradnl" sz="1400" b="1" dirty="0" smtClean="0"/>
              <a:t> normativo: los </a:t>
            </a:r>
            <a:r>
              <a:rPr lang="es-ES_tradnl" sz="1400" b="1" dirty="0"/>
              <a:t>médicos de Admisión tienen definido un ámbito de actuación hospitalario.  </a:t>
            </a:r>
          </a:p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/>
              <a:t> </a:t>
            </a:r>
            <a:r>
              <a:rPr lang="es-ES_tradnl" sz="1400" dirty="0"/>
              <a:t> </a:t>
            </a:r>
            <a:endParaRPr lang="es-ES" sz="1400" dirty="0"/>
          </a:p>
        </p:txBody>
      </p:sp>
      <p:sp>
        <p:nvSpPr>
          <p:cNvPr id="7175" name="Freeform 9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7176" name="Picture 6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788988"/>
            <a:ext cx="177958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1123509" y="3284984"/>
            <a:ext cx="7200900" cy="172878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400" i="1" dirty="0"/>
              <a:t>DECRETO 292/2001, de 8 de noviembre, por el que se configura la categoría de médico de admisión y documentación clínica. </a:t>
            </a:r>
          </a:p>
          <a:p>
            <a:pPr>
              <a:spcBef>
                <a:spcPct val="20000"/>
              </a:spcBef>
            </a:pPr>
            <a:r>
              <a:rPr lang="es-ES" sz="1400" i="1" dirty="0"/>
              <a:t>Artículo 1º. </a:t>
            </a:r>
            <a:endParaRPr lang="es-ES" sz="1400" b="1" i="1" dirty="0"/>
          </a:p>
          <a:p>
            <a:pPr>
              <a:spcBef>
                <a:spcPct val="20000"/>
              </a:spcBef>
            </a:pPr>
            <a:r>
              <a:rPr lang="es-ES" sz="1400" i="1" dirty="0"/>
              <a:t>El presente decreto tiene por objeto la creación de la categoría de personal estatutario de médico de admisión y documentación clínica </a:t>
            </a:r>
            <a:r>
              <a:rPr lang="es-ES" sz="1400" i="1" u="sng" dirty="0"/>
              <a:t>en el ámbito de las instituciones sanitarias hospitalarias del Sergas</a:t>
            </a:r>
            <a:r>
              <a:rPr lang="es-ES" sz="1400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116013" y="1846263"/>
            <a:ext cx="7200900" cy="719137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/>
              <a:t>2. Necesidad de integración de organizaciones previas. </a:t>
            </a:r>
            <a:r>
              <a:rPr lang="es-ES_tradnl" sz="1400" dirty="0"/>
              <a:t> </a:t>
            </a:r>
            <a:endParaRPr lang="es-ES" sz="1400" dirty="0"/>
          </a:p>
        </p:txBody>
      </p:sp>
      <p:sp>
        <p:nvSpPr>
          <p:cNvPr id="8199" name="Freeform 6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116013" y="3141663"/>
            <a:ext cx="7200900" cy="122396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ES" sz="1400" i="1" dirty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1400" i="1" dirty="0"/>
              <a:t>Servicios de Admisión, dependientes de la Gerencia, en el ámbito hospitalario.</a:t>
            </a:r>
          </a:p>
          <a:p>
            <a:pPr>
              <a:spcBef>
                <a:spcPct val="20000"/>
              </a:spcBef>
              <a:defRPr/>
            </a:pPr>
            <a:endParaRPr lang="es-ES" sz="1400" i="1" dirty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1400" i="1" dirty="0"/>
              <a:t>Sin un esquema de Servicio definido en el ámbito de Atención Primaria</a:t>
            </a:r>
            <a:r>
              <a:rPr lang="es-ES" sz="1400" dirty="0"/>
              <a:t> </a:t>
            </a:r>
            <a:r>
              <a:rPr lang="es-ES" sz="1400" dirty="0" smtClean="0"/>
              <a:t> 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1400" i="1" dirty="0"/>
          </a:p>
          <a:p>
            <a:pPr>
              <a:spcBef>
                <a:spcPct val="20000"/>
              </a:spcBef>
              <a:defRPr/>
            </a:pPr>
            <a:r>
              <a:rPr lang="es-ES_tradnl" sz="1400" i="1" dirty="0"/>
              <a:t>	</a:t>
            </a:r>
            <a:endParaRPr lang="es-ES" sz="1400" i="1" dirty="0"/>
          </a:p>
        </p:txBody>
      </p:sp>
      <p:pic>
        <p:nvPicPr>
          <p:cNvPr id="8201" name="Picture 9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44675"/>
            <a:ext cx="1779587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1116013" y="1846263"/>
            <a:ext cx="7200900" cy="719137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/>
              <a:t>3. Diversidad de funciones </a:t>
            </a:r>
            <a:r>
              <a:rPr lang="es-ES_tradnl" sz="1400" b="1" dirty="0" smtClean="0"/>
              <a:t>según los niveles asistenciales  </a:t>
            </a:r>
            <a:endParaRPr lang="es-ES_tradnl" sz="1400" b="1" dirty="0"/>
          </a:p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/>
              <a:t> </a:t>
            </a:r>
            <a:r>
              <a:rPr lang="es-ES_tradnl" sz="1400" dirty="0"/>
              <a:t> </a:t>
            </a:r>
            <a:endParaRPr lang="es-ES" sz="1400" dirty="0"/>
          </a:p>
        </p:txBody>
      </p:sp>
      <p:sp>
        <p:nvSpPr>
          <p:cNvPr id="9223" name="Freeform 6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116013" y="2852738"/>
            <a:ext cx="7200900" cy="236696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s-ES_tradnl" sz="1400" dirty="0"/>
              <a:t>Las competencias del Personal de Servicios Generales en Atención Primaria abarcan funciones más amplias que las estrictamente correspondientes a los Servicios de Admisión en los hospitales.</a:t>
            </a:r>
          </a:p>
          <a:p>
            <a:pPr algn="just">
              <a:spcBef>
                <a:spcPct val="20000"/>
              </a:spcBef>
            </a:pPr>
            <a:endParaRPr lang="es-ES_tradnl" sz="1400" dirty="0"/>
          </a:p>
          <a:p>
            <a:pPr algn="just">
              <a:spcBef>
                <a:spcPct val="20000"/>
              </a:spcBef>
            </a:pPr>
            <a:r>
              <a:rPr lang="es-ES_tradnl" sz="1400" dirty="0"/>
              <a:t>La gestión de </a:t>
            </a:r>
            <a:r>
              <a:rPr lang="es-ES_tradnl" sz="1400" dirty="0" smtClean="0"/>
              <a:t>la programación </a:t>
            </a:r>
            <a:r>
              <a:rPr lang="es-ES_tradnl" sz="1400" dirty="0"/>
              <a:t>en Atención Primaria viene siendo asumida directamente por las direcciones </a:t>
            </a:r>
            <a:r>
              <a:rPr lang="es-ES_tradnl" sz="1400" dirty="0" smtClean="0"/>
              <a:t>asistenciales,</a:t>
            </a:r>
          </a:p>
          <a:p>
            <a:pPr marL="1200150" lvl="2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1400" dirty="0" smtClean="0"/>
              <a:t>Debe ser asumida por el Servicio de Admisión?</a:t>
            </a:r>
            <a:endParaRPr lang="es-ES_tradnl" sz="1400" dirty="0"/>
          </a:p>
        </p:txBody>
      </p:sp>
      <p:pic>
        <p:nvPicPr>
          <p:cNvPr id="9225" name="Picture 7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221163"/>
            <a:ext cx="177958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115125" y="1735931"/>
            <a:ext cx="7200900" cy="719138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/>
              <a:t>4. El fichero de </a:t>
            </a:r>
            <a:r>
              <a:rPr lang="es-ES_tradnl" sz="1400" b="1" dirty="0" smtClean="0"/>
              <a:t>pacientes y documentación clínica </a:t>
            </a:r>
            <a:r>
              <a:rPr lang="es-ES_tradnl" sz="1400" dirty="0" smtClean="0"/>
              <a:t> </a:t>
            </a:r>
            <a:endParaRPr lang="es-ES" sz="1400" dirty="0"/>
          </a:p>
        </p:txBody>
      </p:sp>
      <p:sp>
        <p:nvSpPr>
          <p:cNvPr id="10247" name="Freeform 6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1115125" y="2708920"/>
            <a:ext cx="7200900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s-ES" sz="1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1400" dirty="0" smtClean="0"/>
              <a:t>Un fichero de pacientes por hospital o CH + Tarjeta Sanitaria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1400" dirty="0" smtClean="0"/>
              <a:t>asumir la gestión de Tarjeta sanitaria desde los Servicios de Admisión?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s-ES" sz="1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1400" dirty="0" smtClean="0"/>
              <a:t>Archivos </a:t>
            </a:r>
            <a:r>
              <a:rPr lang="es-ES" sz="1400" dirty="0"/>
              <a:t>físicos en los hospitales y en los distintos Centros de </a:t>
            </a:r>
            <a:r>
              <a:rPr lang="es-ES" sz="1400" dirty="0" smtClean="0"/>
              <a:t>Salud</a:t>
            </a:r>
            <a:endParaRPr lang="es-ES" sz="1400" dirty="0"/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1400" dirty="0" smtClean="0"/>
              <a:t>Utilizando </a:t>
            </a:r>
            <a:r>
              <a:rPr lang="es-ES" sz="1400" dirty="0"/>
              <a:t>distintos identificadores de pacientes</a:t>
            </a:r>
            <a:r>
              <a:rPr lang="es-ES" sz="1400" dirty="0" smtClean="0"/>
              <a:t>. Unificación?</a:t>
            </a:r>
            <a:endParaRPr lang="es-ES" sz="1400" dirty="0"/>
          </a:p>
          <a:p>
            <a:pPr algn="just">
              <a:spcBef>
                <a:spcPct val="20000"/>
              </a:spcBef>
            </a:pPr>
            <a:endParaRPr lang="es-ES" sz="1400" dirty="0" smtClean="0"/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1400" dirty="0" smtClean="0"/>
              <a:t>Será necesario plantearse y analizar la unificación de NHC entre los varios hospitales de un área</a:t>
            </a:r>
          </a:p>
          <a:p>
            <a:pPr marL="1200150" lvl="2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1400" dirty="0" smtClean="0"/>
              <a:t>Repercusión </a:t>
            </a:r>
            <a:r>
              <a:rPr lang="es-ES" sz="1400" dirty="0"/>
              <a:t>sobre la visualización de la información en </a:t>
            </a:r>
            <a:r>
              <a:rPr lang="es-ES" sz="1400" dirty="0" err="1" smtClean="0"/>
              <a:t>Ianus</a:t>
            </a:r>
            <a:endParaRPr lang="es-ES" sz="1400" dirty="0" smtClean="0"/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Ø"/>
            </a:pPr>
            <a:endParaRPr lang="es-ES" sz="1400" dirty="0"/>
          </a:p>
          <a:p>
            <a:pPr>
              <a:spcBef>
                <a:spcPct val="20000"/>
              </a:spcBef>
            </a:pPr>
            <a:endParaRPr lang="es-ES" sz="1400" dirty="0"/>
          </a:p>
          <a:p>
            <a:pPr algn="just">
              <a:spcBef>
                <a:spcPct val="20000"/>
              </a:spcBef>
            </a:pPr>
            <a:endParaRPr lang="es-ES" sz="1200" dirty="0"/>
          </a:p>
        </p:txBody>
      </p:sp>
      <p:pic>
        <p:nvPicPr>
          <p:cNvPr id="10249" name="Picture 9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63" y="906463"/>
            <a:ext cx="177958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116013" y="1846263"/>
            <a:ext cx="7200900" cy="649287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/>
              <a:t>5</a:t>
            </a:r>
            <a:r>
              <a:rPr lang="es-ES_tradnl" sz="1400" b="1" dirty="0" smtClean="0"/>
              <a:t>. </a:t>
            </a:r>
            <a:r>
              <a:rPr lang="es-ES_tradnl" sz="1400" b="1" dirty="0"/>
              <a:t>Sistemáticas de trabajo. </a:t>
            </a:r>
            <a:endParaRPr lang="es-ES" sz="1400" dirty="0"/>
          </a:p>
        </p:txBody>
      </p:sp>
      <p:sp>
        <p:nvSpPr>
          <p:cNvPr id="12295" name="Freeform 6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1144588" y="2780928"/>
            <a:ext cx="7200900" cy="302433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 anchor="b"/>
          <a:lstStyle/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es-ES" sz="1400" i="1" dirty="0"/>
              <a:t>	</a:t>
            </a:r>
            <a:r>
              <a:rPr lang="es-ES" sz="1400" dirty="0"/>
              <a:t>Puesto que las XXI son el resultado de la integración de  distintas organizaciones hasta ahora independientes, será especialmente </a:t>
            </a:r>
            <a:r>
              <a:rPr lang="es-ES" sz="1400" dirty="0" smtClean="0"/>
              <a:t>importante: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s-ES" sz="1400" dirty="0" smtClean="0"/>
              <a:t>desarrollar </a:t>
            </a:r>
            <a:r>
              <a:rPr lang="es-ES" sz="1400" dirty="0"/>
              <a:t>tareas de</a:t>
            </a:r>
            <a:r>
              <a:rPr lang="es-ES" sz="1600" dirty="0"/>
              <a:t> </a:t>
            </a: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unificación de sistemáticas de trabajo</a:t>
            </a:r>
            <a:r>
              <a:rPr lang="es-ES" sz="1400" dirty="0"/>
              <a:t>, </a:t>
            </a:r>
            <a:endParaRPr lang="es-ES" sz="1400" dirty="0" smtClean="0"/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s-ES" sz="1400" dirty="0" smtClean="0"/>
              <a:t>activación </a:t>
            </a:r>
            <a:r>
              <a:rPr lang="es-ES" sz="1400" dirty="0"/>
              <a:t>de </a:t>
            </a: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canales de comunicación</a:t>
            </a:r>
            <a:r>
              <a: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400" dirty="0"/>
              <a:t>y 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oordinación </a:t>
            </a: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funciones</a:t>
            </a:r>
            <a:r>
              <a:rPr lang="es-ES" sz="1400" dirty="0" smtClean="0"/>
              <a:t>,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es-ES" sz="1400" dirty="0" smtClean="0"/>
              <a:t> </a:t>
            </a:r>
            <a:r>
              <a:rPr lang="es-ES" sz="1400" dirty="0"/>
              <a:t>con el objetivo último de ser realmente eficientes y </a:t>
            </a:r>
            <a:r>
              <a:rPr lang="es-ES" sz="1400" u="sng" dirty="0"/>
              <a:t>contribuir realmente al desarrollo de nuevos procedimientos operativos que la gestión por procesos</a:t>
            </a:r>
            <a:r>
              <a:rPr lang="es-ES" sz="1400" dirty="0"/>
              <a:t> requiere.</a:t>
            </a:r>
            <a:endParaRPr lang="es-ES_tradnl" sz="1400" b="1" dirty="0"/>
          </a:p>
          <a:p>
            <a:pPr algn="just">
              <a:spcBef>
                <a:spcPct val="20000"/>
              </a:spcBef>
            </a:pPr>
            <a:endParaRPr lang="es-ES" sz="1400" dirty="0"/>
          </a:p>
        </p:txBody>
      </p:sp>
      <p:pic>
        <p:nvPicPr>
          <p:cNvPr id="12297" name="Picture 9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5" y="836613"/>
            <a:ext cx="177958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1124397" y="2133601"/>
            <a:ext cx="7200900" cy="719137"/>
          </a:xfrm>
          <a:prstGeom prst="rect">
            <a:avLst/>
          </a:prstGeom>
          <a:gradFill rotWithShape="1">
            <a:gsLst>
              <a:gs pos="0">
                <a:srgbClr val="F8FBCD"/>
              </a:gs>
              <a:gs pos="100000">
                <a:srgbClr val="BEC09D"/>
              </a:gs>
            </a:gsLst>
            <a:lin ang="5400000" scaled="1"/>
          </a:grad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75000"/>
              </a:lnSpc>
              <a:spcBef>
                <a:spcPct val="20000"/>
              </a:spcBef>
            </a:pPr>
            <a:r>
              <a:rPr lang="es-ES_tradnl" sz="1400" b="1" dirty="0" smtClean="0"/>
              <a:t>6. Sistema de Información </a:t>
            </a:r>
            <a:r>
              <a:rPr lang="es-ES_tradnl" sz="1400" dirty="0" smtClean="0"/>
              <a:t> </a:t>
            </a:r>
            <a:endParaRPr lang="es-ES" sz="1400" dirty="0"/>
          </a:p>
        </p:txBody>
      </p:sp>
      <p:sp>
        <p:nvSpPr>
          <p:cNvPr id="13319" name="Freeform 6"/>
          <p:cNvSpPr>
            <a:spLocks/>
          </p:cNvSpPr>
          <p:nvPr/>
        </p:nvSpPr>
        <p:spPr bwMode="auto">
          <a:xfrm>
            <a:off x="1168400" y="5219700"/>
            <a:ext cx="119063" cy="57150"/>
          </a:xfrm>
          <a:custGeom>
            <a:avLst/>
            <a:gdLst>
              <a:gd name="T0" fmla="*/ 0 w 151"/>
              <a:gd name="T1" fmla="*/ 57150 h 73"/>
              <a:gd name="T2" fmla="*/ 1577 w 151"/>
              <a:gd name="T3" fmla="*/ 52453 h 73"/>
              <a:gd name="T4" fmla="*/ 3154 w 151"/>
              <a:gd name="T5" fmla="*/ 47755 h 73"/>
              <a:gd name="T6" fmla="*/ 7096 w 151"/>
              <a:gd name="T7" fmla="*/ 44624 h 73"/>
              <a:gd name="T8" fmla="*/ 11827 w 151"/>
              <a:gd name="T9" fmla="*/ 39927 h 73"/>
              <a:gd name="T10" fmla="*/ 15770 w 151"/>
              <a:gd name="T11" fmla="*/ 36012 h 73"/>
              <a:gd name="T12" fmla="*/ 21289 w 151"/>
              <a:gd name="T13" fmla="*/ 32881 h 73"/>
              <a:gd name="T14" fmla="*/ 26020 w 151"/>
              <a:gd name="T15" fmla="*/ 29749 h 73"/>
              <a:gd name="T16" fmla="*/ 30751 w 151"/>
              <a:gd name="T17" fmla="*/ 26618 h 73"/>
              <a:gd name="T18" fmla="*/ 41002 w 151"/>
              <a:gd name="T19" fmla="*/ 21921 h 73"/>
              <a:gd name="T20" fmla="*/ 50464 w 151"/>
              <a:gd name="T21" fmla="*/ 16440 h 73"/>
              <a:gd name="T22" fmla="*/ 61503 w 151"/>
              <a:gd name="T23" fmla="*/ 11743 h 73"/>
              <a:gd name="T24" fmla="*/ 72542 w 151"/>
              <a:gd name="T25" fmla="*/ 7829 h 73"/>
              <a:gd name="T26" fmla="*/ 83581 w 151"/>
              <a:gd name="T27" fmla="*/ 3914 h 73"/>
              <a:gd name="T28" fmla="*/ 94620 w 151"/>
              <a:gd name="T29" fmla="*/ 783 h 73"/>
              <a:gd name="T30" fmla="*/ 105659 w 151"/>
              <a:gd name="T31" fmla="*/ 0 h 73"/>
              <a:gd name="T32" fmla="*/ 119063 w 151"/>
              <a:gd name="T33" fmla="*/ 783 h 73"/>
              <a:gd name="T34" fmla="*/ 0 w 151"/>
              <a:gd name="T35" fmla="*/ 5715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73">
                <a:moveTo>
                  <a:pt x="0" y="73"/>
                </a:moveTo>
                <a:lnTo>
                  <a:pt x="2" y="67"/>
                </a:lnTo>
                <a:lnTo>
                  <a:pt x="4" y="61"/>
                </a:lnTo>
                <a:lnTo>
                  <a:pt x="9" y="57"/>
                </a:lnTo>
                <a:lnTo>
                  <a:pt x="15" y="51"/>
                </a:lnTo>
                <a:lnTo>
                  <a:pt x="20" y="46"/>
                </a:lnTo>
                <a:lnTo>
                  <a:pt x="27" y="42"/>
                </a:lnTo>
                <a:lnTo>
                  <a:pt x="33" y="38"/>
                </a:lnTo>
                <a:lnTo>
                  <a:pt x="39" y="34"/>
                </a:lnTo>
                <a:lnTo>
                  <a:pt x="52" y="28"/>
                </a:lnTo>
                <a:lnTo>
                  <a:pt x="64" y="21"/>
                </a:lnTo>
                <a:lnTo>
                  <a:pt x="78" y="15"/>
                </a:lnTo>
                <a:lnTo>
                  <a:pt x="92" y="10"/>
                </a:lnTo>
                <a:lnTo>
                  <a:pt x="106" y="5"/>
                </a:lnTo>
                <a:lnTo>
                  <a:pt x="120" y="1"/>
                </a:lnTo>
                <a:lnTo>
                  <a:pt x="134" y="0"/>
                </a:lnTo>
                <a:lnTo>
                  <a:pt x="151" y="1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1116013" y="3212976"/>
            <a:ext cx="7200900" cy="244827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dbl">
            <a:solidFill>
              <a:srgbClr val="660033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endParaRPr lang="es-ES" sz="1400" dirty="0" smtClean="0"/>
          </a:p>
          <a:p>
            <a:pPr>
              <a:lnSpc>
                <a:spcPct val="200000"/>
              </a:lnSpc>
            </a:pPr>
            <a:r>
              <a:rPr lang="es-ES" sz="1400" dirty="0" smtClean="0"/>
              <a:t>Es indispensable que la explotación, análisis e interpretación del enorme volumen de información disponible en los distintos sistemas de explotación de la información, se encargue a </a:t>
            </a:r>
            <a:r>
              <a:rPr lang="es-ES" sz="1400" u="sng" dirty="0" smtClean="0"/>
              <a:t>profesionales preparados</a:t>
            </a:r>
            <a:r>
              <a:rPr lang="es-ES" sz="1400" dirty="0" smtClean="0"/>
              <a:t>, con una 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perspectiva de área</a:t>
            </a:r>
            <a:r>
              <a:rPr lang="es-ES" sz="1400" dirty="0" smtClean="0"/>
              <a:t>, aportando información imprescindible para la gestión por procesos.</a:t>
            </a:r>
            <a:endParaRPr lang="es-ES" sz="1400" dirty="0"/>
          </a:p>
          <a:p>
            <a:r>
              <a:rPr lang="es-ES" sz="1400" dirty="0"/>
              <a:t> </a:t>
            </a:r>
          </a:p>
        </p:txBody>
      </p:sp>
      <p:pic>
        <p:nvPicPr>
          <p:cNvPr id="13321" name="Picture 9" descr="MC9002543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1844824"/>
            <a:ext cx="1779587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7299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5707</TotalTime>
  <Words>659</Words>
  <Application>Microsoft Office PowerPoint</Application>
  <PresentationFormat>Presentación en pantalla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Diseño predeterminado</vt:lpstr>
      <vt:lpstr>¿Sabemos como han de ser los Servicios de Admisión en las Áreas de gestión integrada?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C.H.U. Juan Canalejo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jreyfer</dc:creator>
  <cp:lastModifiedBy>Maria</cp:lastModifiedBy>
  <cp:revision>107</cp:revision>
  <dcterms:created xsi:type="dcterms:W3CDTF">2012-10-23T07:00:03Z</dcterms:created>
  <dcterms:modified xsi:type="dcterms:W3CDTF">2012-11-22T18:24:00Z</dcterms:modified>
</cp:coreProperties>
</file>